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3600">
                <a:solidFill>
                  <a:srgbClr val="C00000"/>
                </a:solidFill>
                <a:effectLst/>
                <a:latin typeface="Segoe" pitchFamily="34" charset="0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E7E200"/>
                </a:solidFill>
                <a:latin typeface="Segoe Light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01.03.2020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0957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01.03.2020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97116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01.03.2020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92455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01.03.2020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71676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rgbClr val="FFFF00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01.03.2020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12705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01.03.2020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62589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01.03.2020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48340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01.03.2020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07355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01.03.2020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53496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01.03.2020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4941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85918" y="285728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85918" y="857232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85918" y="4981592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01.03.2020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68039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01.03.2020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33041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lang="ru-RU" sz="3600" kern="1200" dirty="0" smtClean="0">
          <a:solidFill>
            <a:srgbClr val="C00000"/>
          </a:solidFill>
          <a:effectLst/>
          <a:latin typeface="Segoe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Segoe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Segoe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Segoe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Segoe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Segoe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196752"/>
            <a:ext cx="9144000" cy="2592287"/>
          </a:xfrm>
        </p:spPr>
        <p:txBody>
          <a:bodyPr>
            <a:noAutofit/>
          </a:bodyPr>
          <a:lstStyle/>
          <a:p>
            <a:r>
              <a:rPr lang="ru-RU" sz="7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Black" pitchFamily="34" charset="0"/>
              </a:rPr>
              <a:t>«Я помню! </a:t>
            </a:r>
            <a:br>
              <a:rPr lang="ru-RU" sz="7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Black" pitchFamily="34" charset="0"/>
              </a:rPr>
            </a:br>
            <a:r>
              <a:rPr lang="ru-RU" sz="7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Black" pitchFamily="34" charset="0"/>
              </a:rPr>
              <a:t>Я горжусь!»</a:t>
            </a:r>
            <a:endParaRPr lang="ru-RU" sz="7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228185" y="4293096"/>
            <a:ext cx="259228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Автор:</a:t>
            </a:r>
          </a:p>
          <a:p>
            <a:r>
              <a:rPr lang="ru-RU" sz="1600" b="1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Ганенко Даниил,</a:t>
            </a:r>
          </a:p>
          <a:p>
            <a:r>
              <a:rPr lang="ru-RU" sz="1600" b="1" i="1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ученик </a:t>
            </a:r>
            <a:r>
              <a:rPr lang="ru-RU" sz="1600" b="1" i="1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i="1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9Б класса</a:t>
            </a:r>
          </a:p>
          <a:p>
            <a:r>
              <a:rPr lang="ru-RU" sz="1600" b="1" i="1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МАОУ СОШ №3 МГО</a:t>
            </a:r>
          </a:p>
          <a:p>
            <a:pPr algn="r"/>
            <a:endParaRPr lang="ru-RU" sz="1600" b="1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b="1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Педагог:</a:t>
            </a:r>
          </a:p>
          <a:p>
            <a:r>
              <a:rPr lang="ru-RU" sz="1600" b="1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Асташова  Ю.Ю., учитель русского языка </a:t>
            </a:r>
          </a:p>
          <a:p>
            <a:r>
              <a:rPr lang="ru-RU" sz="1600" b="1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литературы</a:t>
            </a:r>
          </a:p>
        </p:txBody>
      </p:sp>
    </p:spTree>
    <p:extLst>
      <p:ext uri="{BB962C8B-B14F-4D97-AF65-F5344CB8AC3E}">
        <p14:creationId xmlns:p14="http://schemas.microsoft.com/office/powerpoint/2010/main" val="4180933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35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27</Words>
  <Application>Microsoft Office PowerPoint</Application>
  <PresentationFormat>Экран 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Тема35</vt:lpstr>
      <vt:lpstr>«Я помню!  Я горжусь!»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«Я помню!  Я горжусь!»</dc:title>
  <dc:creator>МКОУДОДМДДТ</dc:creator>
  <cp:lastModifiedBy>МКОУДОДМДДТ</cp:lastModifiedBy>
  <cp:revision>1</cp:revision>
  <dcterms:created xsi:type="dcterms:W3CDTF">2020-03-01T06:06:54Z</dcterms:created>
  <dcterms:modified xsi:type="dcterms:W3CDTF">2020-03-01T06:07:21Z</dcterms:modified>
</cp:coreProperties>
</file>