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5" r:id="rId2"/>
    <p:sldId id="282" r:id="rId3"/>
    <p:sldId id="283" r:id="rId4"/>
    <p:sldId id="291" r:id="rId5"/>
    <p:sldId id="284" r:id="rId6"/>
    <p:sldId id="292" r:id="rId7"/>
    <p:sldId id="285" r:id="rId8"/>
    <p:sldId id="288" r:id="rId9"/>
    <p:sldId id="286" r:id="rId10"/>
    <p:sldId id="289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611" autoAdjust="0"/>
    <p:restoredTop sz="94660"/>
  </p:normalViewPr>
  <p:slideViewPr>
    <p:cSldViewPr>
      <p:cViewPr varScale="1">
        <p:scale>
          <a:sx n="93" d="100"/>
          <a:sy n="93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CA3F22-D700-4C73-800F-FB66DF3867C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67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472713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Работы кружка Вязание</a:t>
            </a:r>
          </a:p>
        </p:txBody>
      </p:sp>
      <p:pic>
        <p:nvPicPr>
          <p:cNvPr id="1026" name="Picture 2" descr="C:\Users\Александр\Desktop\фото сжатые\27d98e04d3dd14757e9c0324a09513f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676770" cy="491596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3"/>
            <a:ext cx="4357718" cy="7858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И. Дима</a:t>
            </a:r>
            <a:endParaRPr lang="ru-RU" sz="2400" dirty="0"/>
          </a:p>
        </p:txBody>
      </p:sp>
      <p:pic>
        <p:nvPicPr>
          <p:cNvPr id="1026" name="Picture 2" descr="C:\Users\Александр\Desktop\SAM_7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4646508" cy="448628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3"/>
            <a:ext cx="4357718" cy="7858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С.  Арина</a:t>
            </a:r>
            <a:endParaRPr lang="ru-RU" sz="2400" dirty="0"/>
          </a:p>
        </p:txBody>
      </p:sp>
      <p:pic>
        <p:nvPicPr>
          <p:cNvPr id="3" name="Picture 2" descr="C:\Users\Александр\Desktop\арин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166"/>
            <a:ext cx="2928958" cy="6074876"/>
          </a:xfrm>
          <a:prstGeom prst="rect">
            <a:avLst/>
          </a:prstGeom>
          <a:noFill/>
        </p:spPr>
      </p:pic>
      <p:pic>
        <p:nvPicPr>
          <p:cNvPr id="8194" name="Picture 2" descr="C:\Users\Александр\Desktop\IMG-20201112-WA0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143248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7"/>
            <a:ext cx="8186766" cy="8572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П. Настя</a:t>
            </a:r>
            <a:endParaRPr lang="ru-RU" sz="2400" dirty="0"/>
          </a:p>
        </p:txBody>
      </p:sp>
      <p:pic>
        <p:nvPicPr>
          <p:cNvPr id="1026" name="Picture 2" descr="C:\Users\Александр\Desktop\20201107_1846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4572032" cy="4572032"/>
          </a:xfrm>
          <a:prstGeom prst="rect">
            <a:avLst/>
          </a:prstGeom>
          <a:noFill/>
        </p:spPr>
      </p:pic>
      <p:pic>
        <p:nvPicPr>
          <p:cNvPr id="1027" name="Picture 3" descr="C:\Users\Александр\Desktop\20201107_1451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714876" y="2500306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1"/>
            <a:ext cx="4043362" cy="10715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Н. Света</a:t>
            </a:r>
            <a:endParaRPr lang="ru-RU" sz="2400" dirty="0"/>
          </a:p>
        </p:txBody>
      </p:sp>
      <p:pic>
        <p:nvPicPr>
          <p:cNvPr id="2050" name="Picture 2" descr="C:\Users\Александр\Desktop\20201110_223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928802"/>
            <a:ext cx="3714744" cy="4575859"/>
          </a:xfrm>
          <a:prstGeom prst="rect">
            <a:avLst/>
          </a:prstGeom>
          <a:noFill/>
        </p:spPr>
      </p:pic>
      <p:pic>
        <p:nvPicPr>
          <p:cNvPr id="2051" name="Picture 3" descr="C:\Users\Александр\Desktop\IMG-20201112-WA0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571612"/>
            <a:ext cx="2500330" cy="5000660"/>
          </a:xfrm>
          <a:prstGeom prst="rect">
            <a:avLst/>
          </a:prstGeom>
          <a:noFill/>
        </p:spPr>
      </p:pic>
      <p:pic>
        <p:nvPicPr>
          <p:cNvPr id="2052" name="Picture 4" descr="C:\Users\Александр\Desktop\IMG-20201112-WA0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7983" y="1571612"/>
            <a:ext cx="2536017" cy="507203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 t="19497" b="16279"/>
          <a:stretch>
            <a:fillRect/>
          </a:stretch>
        </p:blipFill>
        <p:spPr bwMode="auto">
          <a:xfrm>
            <a:off x="428596" y="1142984"/>
            <a:ext cx="411558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Александр\Desktop\IMG-20201111-WA0005.jpg"/>
          <p:cNvPicPr>
            <a:picLocks noChangeAspect="1" noChangeArrowheads="1"/>
          </p:cNvPicPr>
          <p:nvPr/>
        </p:nvPicPr>
        <p:blipFill>
          <a:blip r:embed="rId3"/>
          <a:srcRect t="12372" r="-17032" b="24273"/>
          <a:stretch>
            <a:fillRect/>
          </a:stretch>
        </p:blipFill>
        <p:spPr bwMode="auto">
          <a:xfrm>
            <a:off x="4929190" y="1500174"/>
            <a:ext cx="4677488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7"/>
            <a:ext cx="4043362" cy="71437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М. </a:t>
            </a:r>
            <a:r>
              <a:rPr lang="ru-RU" sz="2400" dirty="0" err="1" smtClean="0"/>
              <a:t>Амелия</a:t>
            </a:r>
            <a:endParaRPr lang="ru-RU" sz="2400" dirty="0"/>
          </a:p>
        </p:txBody>
      </p:sp>
      <p:pic>
        <p:nvPicPr>
          <p:cNvPr id="3074" name="Picture 2" descr="C:\Users\Александр\Desktop\IMG-20201109-WA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714776" cy="4953035"/>
          </a:xfrm>
          <a:prstGeom prst="rect">
            <a:avLst/>
          </a:prstGeom>
          <a:noFill/>
        </p:spPr>
      </p:pic>
      <p:pic>
        <p:nvPicPr>
          <p:cNvPr id="4" name="Picture 3" descr="C:\Users\Александр\Desktop\IMG-20200428-WA0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928934"/>
            <a:ext cx="4357718" cy="339092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андр\Desktop\IMG-20201116-WA0002.jpg"/>
          <p:cNvPicPr>
            <a:picLocks noChangeAspect="1" noChangeArrowheads="1"/>
          </p:cNvPicPr>
          <p:nvPr/>
        </p:nvPicPr>
        <p:blipFill>
          <a:blip r:embed="rId2"/>
          <a:srcRect l="7988" t="-15050" r="14078"/>
          <a:stretch>
            <a:fillRect/>
          </a:stretch>
        </p:blipFill>
        <p:spPr bwMode="auto">
          <a:xfrm>
            <a:off x="357158" y="406602"/>
            <a:ext cx="4214842" cy="6052487"/>
          </a:xfrm>
          <a:prstGeom prst="rect">
            <a:avLst/>
          </a:prstGeom>
          <a:noFill/>
        </p:spPr>
      </p:pic>
      <p:pic>
        <p:nvPicPr>
          <p:cNvPr id="1027" name="Picture 3" descr="C:\Users\Александр\Desktop\IMG-20201116-WA0003.jpg"/>
          <p:cNvPicPr>
            <a:picLocks noChangeAspect="1" noChangeArrowheads="1"/>
          </p:cNvPicPr>
          <p:nvPr/>
        </p:nvPicPr>
        <p:blipFill>
          <a:blip r:embed="rId3"/>
          <a:srcRect t="-7053" r="4781"/>
          <a:stretch>
            <a:fillRect/>
          </a:stretch>
        </p:blipFill>
        <p:spPr bwMode="auto">
          <a:xfrm>
            <a:off x="4857751" y="785794"/>
            <a:ext cx="4010151" cy="563566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3"/>
            <a:ext cx="4043362" cy="100013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Ш. Катя</a:t>
            </a:r>
            <a:endParaRPr lang="ru-RU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b="26339"/>
          <a:stretch>
            <a:fillRect/>
          </a:stretch>
        </p:blipFill>
        <p:spPr bwMode="auto">
          <a:xfrm>
            <a:off x="357158" y="2357430"/>
            <a:ext cx="4071966" cy="399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7"/>
            <a:ext cx="4043362" cy="85725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Д. Алиса</a:t>
            </a:r>
            <a:endParaRPr lang="ru-RU" sz="2400" dirty="0"/>
          </a:p>
        </p:txBody>
      </p:sp>
      <p:pic>
        <p:nvPicPr>
          <p:cNvPr id="6146" name="Picture 2" descr="C:\Users\Александр\Desktop\20201110_2236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928934"/>
            <a:ext cx="3200400" cy="3305175"/>
          </a:xfrm>
          <a:prstGeom prst="rect">
            <a:avLst/>
          </a:prstGeom>
          <a:noFill/>
        </p:spPr>
      </p:pic>
      <p:pic>
        <p:nvPicPr>
          <p:cNvPr id="6147" name="Picture 3" descr="C:\Users\Александр\Desktop\20201110_2237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357298"/>
            <a:ext cx="5199093" cy="5005431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5"/>
            <a:ext cx="4043362" cy="9286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Д. Алиса</a:t>
            </a:r>
            <a:endParaRPr lang="ru-RU" sz="2400" dirty="0"/>
          </a:p>
        </p:txBody>
      </p:sp>
      <p:pic>
        <p:nvPicPr>
          <p:cNvPr id="7170" name="Picture 2" descr="C:\Users\Александр\Desktop\20201111_160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4267200" cy="3200400"/>
          </a:xfrm>
          <a:prstGeom prst="rect">
            <a:avLst/>
          </a:prstGeom>
          <a:noFill/>
        </p:spPr>
      </p:pic>
      <p:pic>
        <p:nvPicPr>
          <p:cNvPr id="7171" name="Picture 3" descr="C:\Users\Александр\Desktop\IMG-20201111-WA0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42852"/>
            <a:ext cx="3214710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558</TotalTime>
  <Words>28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 </vt:lpstr>
      <vt:lpstr>П. Настя</vt:lpstr>
      <vt:lpstr>Н. Света</vt:lpstr>
      <vt:lpstr>Слайд 4</vt:lpstr>
      <vt:lpstr>М. Амелия</vt:lpstr>
      <vt:lpstr>Слайд 6</vt:lpstr>
      <vt:lpstr>Ш. Катя</vt:lpstr>
      <vt:lpstr>Д. Алиса</vt:lpstr>
      <vt:lpstr>Д. Алиса</vt:lpstr>
      <vt:lpstr>И. Дима</vt:lpstr>
      <vt:lpstr>С.  Арина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Воспитатель: Марченкова М.Ф.</dc:title>
  <dc:creator>Елена</dc:creator>
  <cp:lastModifiedBy>Александр</cp:lastModifiedBy>
  <cp:revision>92</cp:revision>
  <dcterms:created xsi:type="dcterms:W3CDTF">2011-11-05T16:24:10Z</dcterms:created>
  <dcterms:modified xsi:type="dcterms:W3CDTF">2020-11-24T10:35:14Z</dcterms:modified>
</cp:coreProperties>
</file>