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2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FFF00"/>
    <a:srgbClr val="1984CC"/>
    <a:srgbClr val="03136A"/>
    <a:srgbClr val="35759D"/>
    <a:srgbClr val="35B19D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5596" autoAdjust="0"/>
  </p:normalViewPr>
  <p:slideViewPr>
    <p:cSldViewPr>
      <p:cViewPr>
        <p:scale>
          <a:sx n="100" d="100"/>
          <a:sy n="100" d="100"/>
        </p:scale>
        <p:origin x="-822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FFA691-1D92-47AD-A641-51565120F5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96A88-BAE7-4959-86B1-844352EE5B7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CC1D26-11BC-42FB-B0D7-BBBF347AC60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71744"/>
            <a:ext cx="7772400" cy="192882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учащихся кружков         «Планета 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Лего-городок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Анастасьева  Татьяна  Ильинична</a:t>
            </a:r>
          </a:p>
          <a:p>
            <a:pPr algn="ctr"/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357166"/>
            <a:ext cx="7772400" cy="133828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</a:t>
            </a: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</a:t>
            </a:r>
            <a:b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Дом детского творчества   Малышевского городского округа</a:t>
            </a:r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41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Гурьев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Дистант ноябрь 1\ноябрь, часть 5\5гурьев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507" y="2606675"/>
            <a:ext cx="5205385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67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Гурьев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Дистант ноябрь 1\ноябрь, часть 5\6гурьев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3" y="2643182"/>
            <a:ext cx="6124575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3563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Агарин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Дистант ноябрь 1\ноябрь, часть 5\ага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6858048" cy="3876681"/>
          </a:xfrm>
          <a:prstGeom prst="rect">
            <a:avLst/>
          </a:prstGeom>
          <a:noFill/>
        </p:spPr>
      </p:pic>
    </p:spTree>
  </p:cSld>
  <p:clrMapOvr>
    <a:masterClrMapping/>
  </p:clrMapOvr>
  <p:transition advTm="35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Агарин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Дистант ноябрь 1\ноябрь, часть 5\агари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643734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3937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Агарин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Пользователь\Desktop\Дистант ноябрь 1\ноябрь, часть 5\агари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643734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Tm="364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Агарин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Пользователь\Desktop\Дистант ноябрь 1\ноябрь, часть 5\агарин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290" y="2606675"/>
            <a:ext cx="5631819" cy="3608407"/>
          </a:xfrm>
          <a:prstGeom prst="rect">
            <a:avLst/>
          </a:prstGeom>
          <a:noFill/>
        </p:spPr>
      </p:pic>
    </p:spTree>
  </p:cSld>
  <p:clrMapOvr>
    <a:masterClrMapping/>
  </p:clrMapOvr>
  <p:transition advTm="3422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Савелий  Лысых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Desktop\Дистант ноябрь 1\ноябрь, часть 5\дыс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14620"/>
            <a:ext cx="7215238" cy="3500443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Катунин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Пользователь\Desktop\Дистант ноябрь 1\ноябрь, часть 5\кату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678661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Tm="3718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Тимур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Кашапов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льзователь\Desktop\Дистант ноябрь 1\ноябрь, часть 5\кашап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786058"/>
            <a:ext cx="5857916" cy="3714800"/>
          </a:xfrm>
          <a:prstGeom prst="rect">
            <a:avLst/>
          </a:prstGeom>
          <a:noFill/>
        </p:spPr>
      </p:pic>
    </p:spTree>
  </p:cSld>
  <p:clrMapOvr>
    <a:masterClrMapping/>
  </p:clrMapOvr>
  <p:transition advTm="3812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Коротков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Пользователь\Desktop\Дистант ноябрь 1\ноябрь, часть 5\Короте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4988" y="2714619"/>
            <a:ext cx="5534025" cy="3257555"/>
          </a:xfrm>
          <a:prstGeom prst="rect">
            <a:avLst/>
          </a:prstGeom>
          <a:noFill/>
        </p:spPr>
      </p:pic>
    </p:spTree>
  </p:cSld>
  <p:clrMapOvr>
    <a:masterClrMapping/>
  </p:clrMapOvr>
  <p:transition advTm="3516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357290" y="426356"/>
            <a:ext cx="701076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– умная игра,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Завлекательна, хитра.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Интересно здесь играть,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Строить, составлять, искать!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Приглашаю всех друзей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собирать скорей.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и взрослым интересно: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поиграть полезно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19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Коротков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Пользователь\Desktop\Дистант ноябрь 1\ноябрь, часть 5\Корот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496"/>
            <a:ext cx="3429024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3672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 Коротков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Пользователь\Desktop\Дистант ноябрь 1\ноябрь, часть 5\Коротк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643182"/>
            <a:ext cx="4038600" cy="3186118"/>
          </a:xfrm>
          <a:prstGeom prst="rect">
            <a:avLst/>
          </a:prstGeom>
          <a:noFill/>
        </p:spPr>
      </p:pic>
    </p:spTree>
  </p:cSld>
  <p:clrMapOvr>
    <a:masterClrMapping/>
  </p:clrMapOvr>
  <p:transition advTm="364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Савелий  Лысых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Пользователь\Desktop\Дистант ноябрь 1\ноябрь, часть 5\лысы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43182"/>
            <a:ext cx="731520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3578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Савелий  Лысых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Пользователь\Desktop\Дистант ноябрь 1\ноябрь, часть 5\лысых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564" y="2606675"/>
            <a:ext cx="6537272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4094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Пользователь\Desktop\Дистант ноябрь 1\ноябрь, часть 5\Можегов, м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6572296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453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Пользователь\Desktop\Дистант ноябрь 1\ноябрь, часть 5\Можег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898775"/>
            <a:ext cx="4914900" cy="3286125"/>
          </a:xfrm>
          <a:prstGeom prst="rect">
            <a:avLst/>
          </a:prstGeom>
          <a:noFill/>
        </p:spPr>
      </p:pic>
    </p:spTree>
  </p:cSld>
  <p:clrMapOvr>
    <a:masterClrMapping/>
  </p:clrMapOvr>
  <p:transition advTm="3454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Пользователь\Desktop\Дистант ноябрь 1\ноябрь, часть 5\Можего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928935"/>
            <a:ext cx="5143536" cy="2722566"/>
          </a:xfrm>
          <a:prstGeom prst="rect">
            <a:avLst/>
          </a:prstGeom>
          <a:noFill/>
        </p:spPr>
      </p:pic>
    </p:spTree>
  </p:cSld>
  <p:clrMapOvr>
    <a:masterClrMapping/>
  </p:clrMapOvr>
  <p:transition advTm="3656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Пользователь\Desktop\Дистант ноябрь 1\ноябрь, часть 5\можегов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62" y="3122612"/>
            <a:ext cx="3038475" cy="2838450"/>
          </a:xfrm>
          <a:prstGeom prst="rect">
            <a:avLst/>
          </a:prstGeom>
          <a:noFill/>
        </p:spPr>
      </p:pic>
    </p:spTree>
  </p:cSld>
  <p:clrMapOvr>
    <a:masterClrMapping/>
  </p:clrMapOvr>
  <p:transition advTm="3906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Пользователь\Desktop\Дистант ноябрь 1\ноябрь, часть 5\Можегов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06675"/>
            <a:ext cx="4714908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425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Пользователь\Desktop\Дистант ноябрь 1\ноябрь, часть 5\можегов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7" y="2822575"/>
            <a:ext cx="4619625" cy="3438525"/>
          </a:xfrm>
          <a:prstGeom prst="rect">
            <a:avLst/>
          </a:prstGeom>
          <a:noFill/>
        </p:spPr>
      </p:pic>
    </p:spTree>
  </p:cSld>
  <p:clrMapOvr>
    <a:masterClrMapping/>
  </p:clrMapOvr>
  <p:transition advTm="3344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828800"/>
            <a:ext cx="7086600" cy="7921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Белошейкин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Дистант ноябрь 1\ноябрь, часть 5\1белошейки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2984500"/>
            <a:ext cx="6515100" cy="3114675"/>
          </a:xfrm>
          <a:prstGeom prst="rect">
            <a:avLst/>
          </a:prstGeom>
          <a:noFill/>
        </p:spPr>
      </p:pic>
    </p:spTree>
  </p:cSld>
  <p:clrMapOvr>
    <a:masterClrMapping/>
  </p:clrMapOvr>
  <p:transition advTm="3313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 Мурашкин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esktop\Дистант ноябрь 1\ноябрь, часть 5\Мурашк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1878" y="2606675"/>
            <a:ext cx="3372643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609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Дистант ноябрь 1\ноябрь, часть 5\Стен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61214"/>
            <a:ext cx="7315200" cy="3561246"/>
          </a:xfrm>
          <a:prstGeom prst="rect">
            <a:avLst/>
          </a:prstGeom>
          <a:noFill/>
        </p:spPr>
      </p:pic>
    </p:spTree>
  </p:cSld>
  <p:clrMapOvr>
    <a:masterClrMapping/>
  </p:clrMapOvr>
  <p:transition advTm="4157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Халиков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Пользователь\Desktop\Дистант ноябрь 1\ноябрь, часть 5\Хал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5" y="2606675"/>
            <a:ext cx="4375150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547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Халиков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Пользователь\Desktop\Дистант ноябрь 1\ноябрь, часть 5\Халико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216" y="2606675"/>
            <a:ext cx="4993968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500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Никита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Хамьянов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Пользователь\Desktop\Дистант ноябрь 1\ноябрь, часть 5\хамья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4143404" cy="3143271"/>
          </a:xfrm>
          <a:prstGeom prst="rect">
            <a:avLst/>
          </a:prstGeom>
          <a:noFill/>
        </p:spPr>
      </p:pic>
    </p:spTree>
  </p:cSld>
  <p:clrMapOvr>
    <a:masterClrMapping/>
  </p:clrMapOvr>
  <p:transition advTm="3156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внимание 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>
              <a:buNone/>
            </a:pP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Анастасьева  Татьяна  Ильинична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 2020 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281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Гурьев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Дистант ноябрь 1\ноябрь, часть 5\1гурье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695" y="2606675"/>
            <a:ext cx="5929009" cy="3608407"/>
          </a:xfrm>
          <a:prstGeom prst="rect">
            <a:avLst/>
          </a:prstGeom>
          <a:noFill/>
        </p:spPr>
      </p:pic>
    </p:spTree>
  </p:cSld>
  <p:clrMapOvr>
    <a:masterClrMapping/>
  </p:clrMapOvr>
  <p:transition advTm="3421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Катунин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Дистант ноябрь 1\ноябрь, часть 5\1кату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43182"/>
            <a:ext cx="6000792" cy="3643338"/>
          </a:xfrm>
          <a:prstGeom prst="rect">
            <a:avLst/>
          </a:prstGeom>
          <a:noFill/>
        </p:spPr>
      </p:pic>
    </p:spTree>
  </p:cSld>
  <p:clrMapOvr>
    <a:masterClrMapping/>
  </p:clrMapOvr>
  <p:transition advTm="3531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Дистант ноябрь 1\ноябрь, часть 5\1Можег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2643182"/>
            <a:ext cx="6396059" cy="3429024"/>
          </a:xfrm>
          <a:prstGeom prst="rect">
            <a:avLst/>
          </a:prstGeom>
          <a:noFill/>
        </p:spPr>
      </p:pic>
    </p:spTree>
  </p:cSld>
  <p:clrMapOvr>
    <a:masterClrMapping/>
  </p:clrMapOvr>
  <p:transition advTm="3484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Гурьев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Пользователь\Desktop\Дистант ноябрь 1\ноябрь, часть 5\3гурье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6572296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Tm="3484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Святослав 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Можегов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Дистант ноябрь 1\ноябрь, часть 5\2Можег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796111" cy="3733806"/>
          </a:xfrm>
          <a:prstGeom prst="rect">
            <a:avLst/>
          </a:prstGeom>
          <a:noFill/>
        </p:spPr>
      </p:pic>
    </p:spTree>
  </p:cSld>
  <p:clrMapOvr>
    <a:masterClrMapping/>
  </p:clrMapOvr>
  <p:transition advTm="343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 Гурьев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esktop\Дистант ноябрь 1\ноябрь, часть 5\4гурьев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606675"/>
            <a:ext cx="4929222" cy="3870325"/>
          </a:xfrm>
          <a:prstGeom prst="rect">
            <a:avLst/>
          </a:prstGeom>
          <a:noFill/>
        </p:spPr>
      </p:pic>
    </p:spTree>
  </p:cSld>
  <p:clrMapOvr>
    <a:masterClrMapping/>
  </p:clrMapOvr>
  <p:transition advTm="3344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ecf81d98d1104a4dfb88d57a41327998eb3fba"/>
</p:tagLst>
</file>

<file path=ppt/theme/theme1.xml><?xml version="1.0" encoding="utf-8"?>
<a:theme xmlns:a="http://schemas.openxmlformats.org/drawingml/2006/main" name="shestirenka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shestirenka</Template>
  <TotalTime>193</TotalTime>
  <Words>105</Words>
  <Application>Microsoft Office PowerPoint</Application>
  <PresentationFormat>Экран (4:3)</PresentationFormat>
  <Paragraphs>51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shestirenka</vt:lpstr>
      <vt:lpstr>  Дистанционное обучение   Муниципальное автономное учреждение дополнительного образования  Дом детского творчества   Малышевского городского округа</vt:lpstr>
      <vt:lpstr>Слайд 2</vt:lpstr>
      <vt:lpstr>   Степан  Белошейкин</vt:lpstr>
      <vt:lpstr>Семен  Гурьев</vt:lpstr>
      <vt:lpstr>Максим  Катунин</vt:lpstr>
      <vt:lpstr>Святослав Можегов</vt:lpstr>
      <vt:lpstr>Семен  Гурьев</vt:lpstr>
      <vt:lpstr>Святослав  Можегов</vt:lpstr>
      <vt:lpstr>Семен  Гурьев</vt:lpstr>
      <vt:lpstr>Семен  Гурьев</vt:lpstr>
      <vt:lpstr>Семен  Гурьев</vt:lpstr>
      <vt:lpstr>Михаил Агарин</vt:lpstr>
      <vt:lpstr>Михаил  Агарин</vt:lpstr>
      <vt:lpstr>Михаил  Агарин</vt:lpstr>
      <vt:lpstr>Михаил  Агарин</vt:lpstr>
      <vt:lpstr>Савелий  Лысых</vt:lpstr>
      <vt:lpstr>Максим  Катунин</vt:lpstr>
      <vt:lpstr>Тимур  Кашапов</vt:lpstr>
      <vt:lpstr>Михаил  Коротков</vt:lpstr>
      <vt:lpstr>Михаил  Коротков</vt:lpstr>
      <vt:lpstr>Михаил  Коротков</vt:lpstr>
      <vt:lpstr>Савелий  Лысых</vt:lpstr>
      <vt:lpstr>Савелий  Лысых</vt:lpstr>
      <vt:lpstr>Святослав  Можегов</vt:lpstr>
      <vt:lpstr>Святослав  Можегов</vt:lpstr>
      <vt:lpstr>Святослав  Можегов</vt:lpstr>
      <vt:lpstr>Святослав  Можегов</vt:lpstr>
      <vt:lpstr>Святослав  Можегов</vt:lpstr>
      <vt:lpstr>Святослав  Можегов</vt:lpstr>
      <vt:lpstr>Александр  Мурашкин</vt:lpstr>
      <vt:lpstr>Алексей Стенин</vt:lpstr>
      <vt:lpstr>Семен  Халиков</vt:lpstr>
      <vt:lpstr>Семен  Халиков</vt:lpstr>
      <vt:lpstr>Никита Хамьянов</vt:lpstr>
      <vt:lpstr> Спасибо 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Юра</dc:creator>
  <cp:lastModifiedBy>Пользователь</cp:lastModifiedBy>
  <cp:revision>23</cp:revision>
  <dcterms:created xsi:type="dcterms:W3CDTF">2016-08-26T18:20:25Z</dcterms:created>
  <dcterms:modified xsi:type="dcterms:W3CDTF">2020-11-29T16:48:45Z</dcterms:modified>
</cp:coreProperties>
</file>