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356" r:id="rId5"/>
    <p:sldId id="260" r:id="rId6"/>
    <p:sldId id="261" r:id="rId7"/>
    <p:sldId id="262" r:id="rId8"/>
    <p:sldId id="354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7" r:id="rId19"/>
    <p:sldId id="368" r:id="rId20"/>
    <p:sldId id="437" r:id="rId21"/>
    <p:sldId id="369" r:id="rId22"/>
    <p:sldId id="370" r:id="rId23"/>
    <p:sldId id="371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8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428" r:id="rId79"/>
    <p:sldId id="429" r:id="rId80"/>
    <p:sldId id="430" r:id="rId81"/>
    <p:sldId id="431" r:id="rId82"/>
    <p:sldId id="432" r:id="rId83"/>
    <p:sldId id="433" r:id="rId84"/>
    <p:sldId id="438" r:id="rId85"/>
    <p:sldId id="436" r:id="rId86"/>
    <p:sldId id="435" r:id="rId8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99"/>
    <a:srgbClr val="FFFF66"/>
    <a:srgbClr val="FF5050"/>
    <a:srgbClr val="CCFFCC"/>
    <a:srgbClr val="FFDA3B"/>
    <a:srgbClr val="DEBF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94605" autoAdjust="0"/>
  </p:normalViewPr>
  <p:slideViewPr>
    <p:cSldViewPr>
      <p:cViewPr varScale="1">
        <p:scale>
          <a:sx n="70" d="100"/>
          <a:sy n="70" d="100"/>
        </p:scale>
        <p:origin x="-6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C291-DD9F-4C83-9995-77BA9369F129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9152C-AC90-4B5C-AEF8-A8CF9328E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22FAE-59CE-48C2-A1E3-09876F38C39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9EDF-6A1E-4126-965B-55CF99B6D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CE83C-BD3E-439C-8596-79BCF10BD4F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90004-D127-4F5D-B40A-18955F9F5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18703-2F6C-4B99-9E56-96B3A1DAD9B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6D771-A6B9-4BCC-8646-983E4DDA3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95523-D5FC-483E-B3AF-2ACAC50B1C8C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51CC-3C68-4865-AFA1-B419CB7EB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1D05E-E479-4018-94C4-C94DF87599E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8F53-C0A2-448F-9334-E9E833709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8FB-DB06-463F-8EF4-96AEA18CC858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2839F-C8C4-418A-8BB7-9532E2B14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66A2-339F-4931-B2FB-DD7D35AF13B7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791A1-BD1B-4465-8E44-0874A906F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CCB92-D8E1-4BEC-9F1C-620DDC78B632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DEE91-4E20-4633-A3DC-A3003EE33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F6C8-A39F-4CBC-BF4B-B741A671BA52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2FEB7-AB6A-4A70-B5B1-976BD7C28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C416E-7E72-4B8F-97C6-A12E16CC6C23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E353-BB89-47CF-8B26-800E68DD9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5E4919-26EF-4111-83F6-D55DDE4457C6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5DFBDD-15A9-4D11-960F-EDF7B9863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0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WordArt 10"/>
          <p:cNvSpPr>
            <a:spLocks noChangeArrowheads="1" noChangeShapeType="1" noTextEdit="1"/>
          </p:cNvSpPr>
          <p:nvPr/>
        </p:nvSpPr>
        <p:spPr bwMode="auto">
          <a:xfrm>
            <a:off x="1187450" y="2997200"/>
            <a:ext cx="6911975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"Традиционные росписи</a:t>
            </a:r>
          </a:p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России"</a:t>
            </a:r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>
            <a:off x="1476375" y="1844675"/>
            <a:ext cx="6481763" cy="7207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WordArt 12"/>
          <p:cNvSpPr>
            <a:spLocks noChangeArrowheads="1" noChangeShapeType="1" noTextEdit="1"/>
          </p:cNvSpPr>
          <p:nvPr/>
        </p:nvSpPr>
        <p:spPr bwMode="auto">
          <a:xfrm>
            <a:off x="2124075" y="1993900"/>
            <a:ext cx="532765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Дистанционное обучение</a:t>
            </a: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1476375" y="1839913"/>
            <a:ext cx="6481763" cy="7207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4" name="WordArt 15"/>
          <p:cNvSpPr>
            <a:spLocks noChangeArrowheads="1" noChangeShapeType="1" noTextEdit="1"/>
          </p:cNvSpPr>
          <p:nvPr/>
        </p:nvSpPr>
        <p:spPr bwMode="auto">
          <a:xfrm>
            <a:off x="2124075" y="1989138"/>
            <a:ext cx="532765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Дистанционное обучение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Rectangle 9" descr="hohloma-posuda1"/>
          <p:cNvSpPr>
            <a:spLocks noGrp="1" noChangeAspect="1" noChangeArrowheads="1"/>
          </p:cNvSpPr>
          <p:nvPr isPhoto="1"/>
        </p:nvSpPr>
        <p:spPr bwMode="auto">
          <a:xfrm>
            <a:off x="684213" y="692150"/>
            <a:ext cx="77533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6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9" name="Rectangle 9" descr="694328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4" name="Rectangle 10" descr="pembi2"/>
          <p:cNvSpPr>
            <a:spLocks noGrp="1" noChangeAspect="1" noChangeArrowheads="1"/>
          </p:cNvSpPr>
          <p:nvPr isPhoto="1"/>
        </p:nvSpPr>
        <p:spPr bwMode="auto">
          <a:xfrm>
            <a:off x="684213" y="1412875"/>
            <a:ext cx="7772400" cy="4002088"/>
          </a:xfrm>
          <a:prstGeom prst="rect">
            <a:avLst/>
          </a:prstGeom>
          <a:blipFill dpi="0" rotWithShape="1">
            <a:blip r:embed="rId9"/>
            <a:srcRect/>
            <a:stretch>
              <a:fillRect b="-17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7" name="Rectangle 9" descr="4909f068df79d2cc563d7b2054mh--russkij-stil-nabor-derevyannoj-posudy-s-hohlomskoj-rospisyu"/>
          <p:cNvSpPr>
            <a:spLocks noGrp="1" noChangeAspect="1" noChangeArrowheads="1"/>
          </p:cNvSpPr>
          <p:nvPr isPhoto="1"/>
        </p:nvSpPr>
        <p:spPr bwMode="auto">
          <a:xfrm>
            <a:off x="1187450" y="692150"/>
            <a:ext cx="6772275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9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1" name="Rectangle 9" descr="e3ab34a270d6t"/>
          <p:cNvSpPr>
            <a:spLocks noGrp="1" noChangeAspect="1" noChangeArrowheads="1"/>
          </p:cNvSpPr>
          <p:nvPr isPhoto="1"/>
        </p:nvSpPr>
        <p:spPr bwMode="auto">
          <a:xfrm>
            <a:off x="684213" y="1341438"/>
            <a:ext cx="7772400" cy="4178300"/>
          </a:xfrm>
          <a:prstGeom prst="rect">
            <a:avLst/>
          </a:prstGeom>
          <a:blipFill dpi="0" rotWithShape="1">
            <a:blip r:embed="rId9"/>
            <a:srcRect/>
            <a:stretch>
              <a:fillRect r="-15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5" name="Rectangle 9" descr="694332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9" name="Rectangle 9" descr="694327 - копия"/>
          <p:cNvSpPr>
            <a:spLocks noGrp="1" noChangeAspect="1" noChangeArrowheads="1"/>
          </p:cNvSpPr>
          <p:nvPr isPhoto="1"/>
        </p:nvSpPr>
        <p:spPr bwMode="auto">
          <a:xfrm>
            <a:off x="2627313" y="692150"/>
            <a:ext cx="3919537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17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Rectangle 9" descr="DSC_0063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1" name="Rectangle 9" descr="_5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5" name="Rectangle 9" descr="7bd6618d1b1aef67e1d1fb2a9dfc8cfc-1"/>
          <p:cNvSpPr>
            <a:spLocks noGrp="1" noChangeAspect="1" noChangeArrowheads="1"/>
          </p:cNvSpPr>
          <p:nvPr isPhoto="1"/>
        </p:nvSpPr>
        <p:spPr bwMode="auto">
          <a:xfrm>
            <a:off x="2484438" y="692150"/>
            <a:ext cx="4149725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18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10" descr="SAVE_20201130_215951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0091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8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900113" y="692150"/>
            <a:ext cx="2449512" cy="433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Oval 12"/>
          <p:cNvSpPr>
            <a:spLocks noChangeArrowheads="1"/>
          </p:cNvSpPr>
          <p:nvPr/>
        </p:nvSpPr>
        <p:spPr bwMode="auto">
          <a:xfrm>
            <a:off x="7596188" y="620713"/>
            <a:ext cx="698500" cy="7699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5" name="Rectangle 9" descr="6542_0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9" name="Rectangle 9" descr="6b23e56b0d1a2f5f034f4fd29eb14340"/>
          <p:cNvSpPr>
            <a:spLocks noGrp="1" noChangeAspect="1" noChangeArrowheads="1"/>
          </p:cNvSpPr>
          <p:nvPr isPhoto="1"/>
        </p:nvSpPr>
        <p:spPr bwMode="auto">
          <a:xfrm>
            <a:off x="2268538" y="692150"/>
            <a:ext cx="458311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34"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3" name="Rectangle 9" descr="1nlux3wf5rokwwogwg0ksskgco44gg"/>
          <p:cNvSpPr>
            <a:spLocks noGrp="1" noChangeAspect="1" noChangeArrowheads="1"/>
          </p:cNvSpPr>
          <p:nvPr isPhoto="1"/>
        </p:nvSpPr>
        <p:spPr bwMode="auto">
          <a:xfrm>
            <a:off x="2268538" y="692150"/>
            <a:ext cx="45720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7" name="Rectangle 9" descr="694323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5" name="Rectangle 9" descr="downloadfile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9" name="Rectangle 9" descr="694327"/>
          <p:cNvSpPr>
            <a:spLocks noGrp="1" noChangeAspect="1" noChangeArrowheads="1"/>
          </p:cNvSpPr>
          <p:nvPr isPhoto="1"/>
        </p:nvSpPr>
        <p:spPr bwMode="auto">
          <a:xfrm>
            <a:off x="2268538" y="692150"/>
            <a:ext cx="45402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5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Rectangle 9" descr="IMG_20201202_145717"/>
          <p:cNvSpPr>
            <a:spLocks noGrp="1" noChangeAspect="1" noChangeArrowheads="1"/>
          </p:cNvSpPr>
          <p:nvPr isPhoto="1"/>
        </p:nvSpPr>
        <p:spPr bwMode="auto">
          <a:xfrm>
            <a:off x="1116013" y="1484313"/>
            <a:ext cx="7053262" cy="3927475"/>
          </a:xfrm>
          <a:prstGeom prst="rect">
            <a:avLst/>
          </a:prstGeom>
          <a:blipFill dpi="0" rotWithShape="1">
            <a:blip r:embed="rId9"/>
            <a:srcRect/>
            <a:stretch>
              <a:fillRect r="-9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7" name="Rectangle 9" descr="IMG_20201202_145044"/>
          <p:cNvSpPr>
            <a:spLocks noGrp="1" noChangeAspect="1" noChangeArrowheads="1"/>
          </p:cNvSpPr>
          <p:nvPr isPhoto="1"/>
        </p:nvSpPr>
        <p:spPr bwMode="auto">
          <a:xfrm>
            <a:off x="1619250" y="1628775"/>
            <a:ext cx="6265863" cy="37179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1" name="Rectangle 9" descr="IMG_20201202_145012"/>
          <p:cNvSpPr>
            <a:spLocks noGrp="1" noChangeAspect="1" noChangeArrowheads="1"/>
          </p:cNvSpPr>
          <p:nvPr isPhoto="1"/>
        </p:nvSpPr>
        <p:spPr bwMode="auto">
          <a:xfrm>
            <a:off x="1547813" y="1196975"/>
            <a:ext cx="6159500" cy="4576763"/>
          </a:xfrm>
          <a:prstGeom prst="rect">
            <a:avLst/>
          </a:prstGeom>
          <a:blipFill dpi="0" rotWithShape="1">
            <a:blip r:embed="rId9"/>
            <a:srcRect/>
            <a:stretch>
              <a:fillRect r="-1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5" name="Rectangle 9" descr="х11"/>
          <p:cNvSpPr>
            <a:spLocks noGrp="1" noChangeAspect="1" noChangeArrowheads="1"/>
          </p:cNvSpPr>
          <p:nvPr isPhoto="1"/>
        </p:nvSpPr>
        <p:spPr bwMode="auto">
          <a:xfrm>
            <a:off x="755650" y="692150"/>
            <a:ext cx="76009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5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9" descr="IMG_20201202_145328"/>
          <p:cNvSpPr>
            <a:spLocks noGrp="1" noChangeAspect="1" noChangeArrowheads="1"/>
          </p:cNvSpPr>
          <p:nvPr isPhoto="1"/>
        </p:nvSpPr>
        <p:spPr bwMode="auto">
          <a:xfrm>
            <a:off x="2136775" y="620713"/>
            <a:ext cx="5172075" cy="5832475"/>
          </a:xfrm>
          <a:prstGeom prst="rect">
            <a:avLst/>
          </a:prstGeom>
          <a:blipFill dpi="0" rotWithShape="1">
            <a:blip r:embed="rId9"/>
            <a:srcRect/>
            <a:stretch>
              <a:fillRect r="-18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9" name="Rectangle 9" descr="img5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3" name="Rectangle 9" descr="5751381777E5"/>
          <p:cNvSpPr>
            <a:spLocks noGrp="1" noChangeAspect="1" noChangeArrowheads="1"/>
          </p:cNvSpPr>
          <p:nvPr isPhoto="1"/>
        </p:nvSpPr>
        <p:spPr bwMode="auto">
          <a:xfrm>
            <a:off x="2484438" y="692150"/>
            <a:ext cx="41148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7" name="Rectangle 9" descr="575138184395"/>
          <p:cNvSpPr>
            <a:spLocks noGrp="1" noChangeAspect="1" noChangeArrowheads="1"/>
          </p:cNvSpPr>
          <p:nvPr isPhoto="1"/>
        </p:nvSpPr>
        <p:spPr bwMode="auto">
          <a:xfrm>
            <a:off x="2484438" y="692150"/>
            <a:ext cx="41148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1" name="Rectangle 9" descr="start_1_rub_bolshoj_lot_stolovykh_predmetov_starinnaja_khokhloma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5" name="Rectangle 9" descr="ложка1"/>
          <p:cNvSpPr>
            <a:spLocks noGrp="1" noChangeAspect="1" noChangeArrowheads="1"/>
          </p:cNvSpPr>
          <p:nvPr isPhoto="1"/>
        </p:nvSpPr>
        <p:spPr bwMode="auto">
          <a:xfrm>
            <a:off x="1476375" y="692150"/>
            <a:ext cx="6208713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10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9" name="Rectangle 9" descr="ложка2"/>
          <p:cNvSpPr>
            <a:spLocks noGrp="1" noChangeAspect="1" noChangeArrowheads="1"/>
          </p:cNvSpPr>
          <p:nvPr isPhoto="1"/>
        </p:nvSpPr>
        <p:spPr bwMode="auto">
          <a:xfrm>
            <a:off x="684213" y="836613"/>
            <a:ext cx="7772400" cy="5184775"/>
          </a:xfrm>
          <a:prstGeom prst="rect">
            <a:avLst/>
          </a:prstGeom>
          <a:blipFill dpi="0" rotWithShape="1">
            <a:blip r:embed="rId9"/>
            <a:srcRect/>
            <a:stretch>
              <a:fillRect r="-11"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3" name="Rectangle 9" descr="IMG_20201202_144945"/>
          <p:cNvSpPr>
            <a:spLocks noGrp="1" noChangeAspect="1" noChangeArrowheads="1"/>
          </p:cNvSpPr>
          <p:nvPr isPhoto="1"/>
        </p:nvSpPr>
        <p:spPr bwMode="auto">
          <a:xfrm>
            <a:off x="1331913" y="1341438"/>
            <a:ext cx="6405562" cy="4289425"/>
          </a:xfrm>
          <a:prstGeom prst="rect">
            <a:avLst/>
          </a:prstGeom>
          <a:blipFill dpi="0" rotWithShape="1">
            <a:blip r:embed="rId9"/>
            <a:srcRect/>
            <a:stretch>
              <a:fillRect r="-12"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7" name="Rectangle 9" descr="IMG_20201202_144924 - копия"/>
          <p:cNvSpPr>
            <a:spLocks noGrp="1" noChangeAspect="1" noChangeArrowheads="1"/>
          </p:cNvSpPr>
          <p:nvPr isPhoto="1"/>
        </p:nvSpPr>
        <p:spPr bwMode="auto">
          <a:xfrm>
            <a:off x="1476375" y="1181100"/>
            <a:ext cx="6323013" cy="4552950"/>
          </a:xfrm>
          <a:prstGeom prst="rect">
            <a:avLst/>
          </a:prstGeom>
          <a:blipFill dpi="0" rotWithShape="1">
            <a:blip r:embed="rId9"/>
            <a:srcRect/>
            <a:stretch>
              <a:fillRect b="-3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1" name="Rectangle 9" descr="IMG_20201202_144924"/>
          <p:cNvSpPr>
            <a:spLocks noGrp="1" noChangeAspect="1" noChangeArrowheads="1"/>
          </p:cNvSpPr>
          <p:nvPr isPhoto="1"/>
        </p:nvSpPr>
        <p:spPr bwMode="auto">
          <a:xfrm>
            <a:off x="1403350" y="1484313"/>
            <a:ext cx="6621463" cy="3705225"/>
          </a:xfrm>
          <a:prstGeom prst="rect">
            <a:avLst/>
          </a:prstGeom>
          <a:blipFill dpi="0" rotWithShape="1">
            <a:blip r:embed="rId9"/>
            <a:srcRect/>
            <a:stretch>
              <a:fillRect b="-15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5" name="Rectangle 9" descr="IMG_20201202_144828"/>
          <p:cNvSpPr>
            <a:spLocks noGrp="1" noChangeAspect="1" noChangeArrowheads="1"/>
          </p:cNvSpPr>
          <p:nvPr isPhoto="1"/>
        </p:nvSpPr>
        <p:spPr bwMode="auto">
          <a:xfrm>
            <a:off x="1549400" y="981075"/>
            <a:ext cx="6191250" cy="4949825"/>
          </a:xfrm>
          <a:prstGeom prst="rect">
            <a:avLst/>
          </a:prstGeom>
          <a:blipFill dpi="0" rotWithShape="1">
            <a:blip r:embed="rId9"/>
            <a:srcRect/>
            <a:stretch>
              <a:fillRect r="-8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8" name="Rectangle 10" descr="Screenshot_2020-11-30-21-46-52-456_com"/>
          <p:cNvSpPr>
            <a:spLocks noGrp="1" noChangeAspect="1" noChangeArrowheads="1"/>
          </p:cNvSpPr>
          <p:nvPr isPhoto="1"/>
        </p:nvSpPr>
        <p:spPr bwMode="auto">
          <a:xfrm>
            <a:off x="1763713" y="692150"/>
            <a:ext cx="5621337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10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9" name="Rectangle 9" descr="IMG_20201202_145538"/>
          <p:cNvSpPr>
            <a:spLocks noGrp="1" noChangeAspect="1" noChangeArrowheads="1"/>
          </p:cNvSpPr>
          <p:nvPr isPhoto="1"/>
        </p:nvSpPr>
        <p:spPr bwMode="auto">
          <a:xfrm>
            <a:off x="1187450" y="906463"/>
            <a:ext cx="7042150" cy="5272087"/>
          </a:xfrm>
          <a:prstGeom prst="rect">
            <a:avLst/>
          </a:prstGeom>
          <a:blipFill dpi="0" rotWithShape="1">
            <a:blip r:embed="rId9"/>
            <a:srcRect/>
            <a:stretch>
              <a:fillRect b="-10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1258888" y="981075"/>
            <a:ext cx="1943100" cy="360363"/>
          </a:xfrm>
          <a:prstGeom prst="rect">
            <a:avLst/>
          </a:prstGeom>
          <a:solidFill>
            <a:srgbClr val="FFDA3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3" name="Rectangle 9" descr="IMG_20201202_145610"/>
          <p:cNvSpPr>
            <a:spLocks noGrp="1" noChangeAspect="1" noChangeArrowheads="1"/>
          </p:cNvSpPr>
          <p:nvPr isPhoto="1"/>
        </p:nvSpPr>
        <p:spPr bwMode="auto">
          <a:xfrm>
            <a:off x="1042988" y="2405063"/>
            <a:ext cx="7124700" cy="2197100"/>
          </a:xfrm>
          <a:prstGeom prst="rect">
            <a:avLst/>
          </a:prstGeom>
          <a:blipFill dpi="0" rotWithShape="1">
            <a:blip r:embed="rId9"/>
            <a:srcRect/>
            <a:stretch>
              <a:fillRect r="-26"/>
            </a:stretch>
          </a:blipFill>
          <a:ln w="9525">
            <a:noFill/>
            <a:miter lim="800000"/>
            <a:headEnd/>
            <a:tailEnd/>
          </a:ln>
          <a:effectLst>
            <a:outerShdw dist="213272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7" name="Rectangle 9" descr="SAVE_20201130_220640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24725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1" name="Rectangle 9" descr="IMG_20201202_145447"/>
          <p:cNvSpPr>
            <a:spLocks noGrp="1" noChangeAspect="1" noChangeArrowheads="1"/>
          </p:cNvSpPr>
          <p:nvPr isPhoto="1"/>
        </p:nvSpPr>
        <p:spPr bwMode="auto">
          <a:xfrm>
            <a:off x="1187450" y="1557338"/>
            <a:ext cx="6908800" cy="4033837"/>
          </a:xfrm>
          <a:prstGeom prst="rect">
            <a:avLst/>
          </a:prstGeom>
          <a:blipFill dpi="0" rotWithShape="1">
            <a:blip r:embed="rId9"/>
            <a:srcRect/>
            <a:stretch>
              <a:fillRect b="-15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5" name="Rectangle 9" descr="hello_html_m7b537ce0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9" name="Rectangle 9" descr="hohloma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3" name="Rectangle 9" descr="IMG_20201202_144810"/>
          <p:cNvSpPr>
            <a:spLocks noGrp="1" noChangeAspect="1" noChangeArrowheads="1"/>
          </p:cNvSpPr>
          <p:nvPr isPhoto="1"/>
        </p:nvSpPr>
        <p:spPr bwMode="auto">
          <a:xfrm>
            <a:off x="1403350" y="908050"/>
            <a:ext cx="6554788" cy="5043488"/>
          </a:xfrm>
          <a:prstGeom prst="rect">
            <a:avLst/>
          </a:prstGeom>
          <a:blipFill dpi="0" rotWithShape="1">
            <a:blip r:embed="rId9"/>
            <a:srcRect/>
            <a:stretch>
              <a:fillRect b="-10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7" name="Rectangle 9" descr="IMG_20201202_145412"/>
          <p:cNvSpPr>
            <a:spLocks noGrp="1" noChangeAspect="1" noChangeArrowheads="1"/>
          </p:cNvSpPr>
          <p:nvPr isPhoto="1"/>
        </p:nvSpPr>
        <p:spPr bwMode="auto">
          <a:xfrm>
            <a:off x="1763713" y="333375"/>
            <a:ext cx="5730875" cy="6264275"/>
          </a:xfrm>
          <a:prstGeom prst="rect">
            <a:avLst/>
          </a:prstGeom>
          <a:blipFill dpi="0" rotWithShape="1">
            <a:blip r:embed="rId9"/>
            <a:srcRect/>
            <a:stretch>
              <a:fillRect r="-2"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Rectangle 9" descr="SAVE_20201130_220303"/>
          <p:cNvSpPr>
            <a:spLocks noGrp="1" noChangeAspect="1" noChangeArrowheads="1"/>
          </p:cNvSpPr>
          <p:nvPr isPhoto="1"/>
        </p:nvSpPr>
        <p:spPr bwMode="auto">
          <a:xfrm>
            <a:off x="2555875" y="188913"/>
            <a:ext cx="4832350" cy="6669087"/>
          </a:xfrm>
          <a:prstGeom prst="rect">
            <a:avLst/>
          </a:prstGeom>
          <a:blipFill dpi="0" rotWithShape="1">
            <a:blip r:embed="rId9"/>
            <a:srcRect/>
            <a:stretch>
              <a:fillRect r="-7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9" name="Rectangle 9" descr="SAVE_20201130_220220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9" descr="IMG_20201202_145256 - копия"/>
          <p:cNvSpPr>
            <a:spLocks noGrp="1" noChangeAspect="1" noChangeArrowheads="1"/>
          </p:cNvSpPr>
          <p:nvPr isPhoto="1"/>
        </p:nvSpPr>
        <p:spPr bwMode="auto">
          <a:xfrm>
            <a:off x="1763713" y="1484313"/>
            <a:ext cx="5688012" cy="4130675"/>
          </a:xfrm>
          <a:prstGeom prst="rect">
            <a:avLst/>
          </a:prstGeom>
          <a:blipFill dpi="0" rotWithShape="1">
            <a:blip r:embed="rId9"/>
            <a:srcRect/>
            <a:stretch>
              <a:fillRect r="-9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3" name="Rectangle 9" descr="SAVE_20201130_220003"/>
          <p:cNvSpPr>
            <a:spLocks noGrp="1" noChangeAspect="1" noChangeArrowheads="1"/>
          </p:cNvSpPr>
          <p:nvPr isPhoto="1"/>
        </p:nvSpPr>
        <p:spPr bwMode="auto">
          <a:xfrm>
            <a:off x="1116013" y="692150"/>
            <a:ext cx="6905625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8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7" name="Rectangle 9" descr="SAVE_20201130_220030"/>
          <p:cNvSpPr>
            <a:spLocks noGrp="1" noChangeAspect="1" noChangeArrowheads="1"/>
          </p:cNvSpPr>
          <p:nvPr isPhoto="1"/>
        </p:nvSpPr>
        <p:spPr bwMode="auto">
          <a:xfrm>
            <a:off x="684213" y="836613"/>
            <a:ext cx="7772400" cy="518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Rectangle 9" descr="SAVE_20201130_220543"/>
          <p:cNvSpPr>
            <a:spLocks noGrp="1" noChangeAspect="1" noChangeArrowheads="1"/>
          </p:cNvSpPr>
          <p:nvPr isPhoto="1"/>
        </p:nvSpPr>
        <p:spPr bwMode="auto">
          <a:xfrm>
            <a:off x="1476375" y="692150"/>
            <a:ext cx="6221413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3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5" name="Rectangle 9" descr="SAVE_20201130_220121"/>
          <p:cNvSpPr>
            <a:spLocks noGrp="1" noChangeAspect="1" noChangeArrowheads="1"/>
          </p:cNvSpPr>
          <p:nvPr isPhoto="1"/>
        </p:nvSpPr>
        <p:spPr bwMode="auto">
          <a:xfrm>
            <a:off x="684213" y="836613"/>
            <a:ext cx="7772400" cy="519271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9" name="Rectangle 9" descr="SAVE_20201130_220017"/>
          <p:cNvSpPr>
            <a:spLocks noGrp="1" noChangeAspect="1" noChangeArrowheads="1"/>
          </p:cNvSpPr>
          <p:nvPr isPhoto="1"/>
        </p:nvSpPr>
        <p:spPr bwMode="auto">
          <a:xfrm>
            <a:off x="1979613" y="692150"/>
            <a:ext cx="5178425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11"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3" name="Rectangle 9" descr="SAVE_20201130_220417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7" name="Rectangle 9" descr="SAVE_20201130_220446"/>
          <p:cNvSpPr>
            <a:spLocks noGrp="1" noChangeAspect="1" noChangeArrowheads="1"/>
          </p:cNvSpPr>
          <p:nvPr isPhoto="1"/>
        </p:nvSpPr>
        <p:spPr bwMode="auto">
          <a:xfrm>
            <a:off x="1116013" y="692150"/>
            <a:ext cx="69088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9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1" name="Rectangle 9" descr="SAVE_20201130_220553"/>
          <p:cNvSpPr>
            <a:spLocks noGrp="1" noChangeAspect="1" noChangeArrowheads="1"/>
          </p:cNvSpPr>
          <p:nvPr isPhoto="1"/>
        </p:nvSpPr>
        <p:spPr bwMode="auto">
          <a:xfrm>
            <a:off x="1763713" y="692150"/>
            <a:ext cx="56832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3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5" name="Rectangle 9" descr="SAVE_20201130_220245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10"/>
          <p:cNvSpPr>
            <a:spLocks noChangeArrowheads="1"/>
          </p:cNvSpPr>
          <p:nvPr/>
        </p:nvSpPr>
        <p:spPr bwMode="auto">
          <a:xfrm>
            <a:off x="1258888" y="1916113"/>
            <a:ext cx="9144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9" name="Rectangle 9" descr="SAVE_20201130_220510"/>
          <p:cNvSpPr>
            <a:spLocks noGrp="1" noChangeAspect="1" noChangeArrowheads="1"/>
          </p:cNvSpPr>
          <p:nvPr isPhoto="1"/>
        </p:nvSpPr>
        <p:spPr bwMode="auto">
          <a:xfrm>
            <a:off x="1187450" y="692150"/>
            <a:ext cx="6700838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9" descr="IMG_20201202_145256"/>
          <p:cNvSpPr>
            <a:spLocks noGrp="1" noChangeAspect="1" noChangeArrowheads="1"/>
          </p:cNvSpPr>
          <p:nvPr isPhoto="1"/>
        </p:nvSpPr>
        <p:spPr bwMode="auto">
          <a:xfrm>
            <a:off x="1908175" y="1268413"/>
            <a:ext cx="5565775" cy="4914900"/>
          </a:xfrm>
          <a:prstGeom prst="rect">
            <a:avLst/>
          </a:prstGeom>
          <a:blipFill dpi="0" rotWithShape="1">
            <a:blip r:embed="rId9"/>
            <a:srcRect/>
            <a:stretch>
              <a:fillRect b="-8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3" name="Rectangle 9" descr="SAVE_20201130_220054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7" name="Rectangle 9" descr="544656"/>
          <p:cNvSpPr>
            <a:spLocks noGrp="1" noChangeAspect="1" noChangeArrowheads="1"/>
          </p:cNvSpPr>
          <p:nvPr isPhoto="1"/>
        </p:nvSpPr>
        <p:spPr bwMode="auto">
          <a:xfrm>
            <a:off x="684213" y="1557338"/>
            <a:ext cx="7772400" cy="3706812"/>
          </a:xfrm>
          <a:prstGeom prst="rect">
            <a:avLst/>
          </a:prstGeom>
          <a:blipFill dpi="0" rotWithShape="1">
            <a:blip r:embed="rId9"/>
            <a:srcRect/>
            <a:stretch>
              <a:fillRect b="-1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1" name="Rectangle 9" descr="1313834335"/>
          <p:cNvSpPr>
            <a:spLocks noGrp="1" noChangeAspect="1" noChangeArrowheads="1"/>
          </p:cNvSpPr>
          <p:nvPr isPhoto="1"/>
        </p:nvSpPr>
        <p:spPr bwMode="auto">
          <a:xfrm>
            <a:off x="684213" y="1484313"/>
            <a:ext cx="7772400" cy="3836987"/>
          </a:xfrm>
          <a:prstGeom prst="rect">
            <a:avLst/>
          </a:prstGeom>
          <a:blipFill dpi="0" rotWithShape="1">
            <a:blip r:embed="rId9"/>
            <a:srcRect/>
            <a:stretch>
              <a:fillRect r="-6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5" name="Rectangle 9" descr="Копия 544656"/>
          <p:cNvSpPr>
            <a:spLocks noGrp="1" noChangeAspect="1" noChangeArrowheads="1"/>
          </p:cNvSpPr>
          <p:nvPr isPhoto="1"/>
        </p:nvSpPr>
        <p:spPr bwMode="auto">
          <a:xfrm>
            <a:off x="684213" y="1557338"/>
            <a:ext cx="7772400" cy="3806825"/>
          </a:xfrm>
          <a:prstGeom prst="rect">
            <a:avLst/>
          </a:prstGeom>
          <a:blipFill dpi="0" rotWithShape="1">
            <a:blip r:embed="rId9"/>
            <a:srcRect/>
            <a:stretch>
              <a:fillRect r="-9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9" name="Rectangle 9" descr="Копия 1313834335"/>
          <p:cNvSpPr>
            <a:spLocks noGrp="1" noChangeAspect="1" noChangeArrowheads="1"/>
          </p:cNvSpPr>
          <p:nvPr isPhoto="1"/>
        </p:nvSpPr>
        <p:spPr bwMode="auto">
          <a:xfrm>
            <a:off x="684213" y="1557338"/>
            <a:ext cx="7772400" cy="3816350"/>
          </a:xfrm>
          <a:prstGeom prst="rect">
            <a:avLst/>
          </a:prstGeom>
          <a:blipFill dpi="0" rotWithShape="1">
            <a:blip r:embed="rId9"/>
            <a:srcRect/>
            <a:stretch>
              <a:fillRect b="-17"/>
            </a:stretch>
          </a:blipFill>
          <a:ln w="9525">
            <a:noFill/>
            <a:miter lim="800000"/>
            <a:headEnd/>
            <a:tailEnd/>
          </a:ln>
          <a:effectLst>
            <a:outerShdw dist="23132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3" name="Rectangle 9" descr="SAVE_20201130_220518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>
              <a:lum bright="18000" contrast="54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7" name="Rectangle 9" descr="SAVE_20201130_220109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>
              <a:lum bright="36000" contrast="96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1" name="Rectangle 9" descr="SAVE_20201130_220331"/>
          <p:cNvSpPr>
            <a:spLocks noGrp="1" noChangeAspect="1" noChangeArrowheads="1"/>
          </p:cNvSpPr>
          <p:nvPr isPhoto="1"/>
        </p:nvSpPr>
        <p:spPr bwMode="auto">
          <a:xfrm>
            <a:off x="1331913" y="692150"/>
            <a:ext cx="645001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4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5" name="Rectangle 9" descr="SAVE_20201130_220134"/>
          <p:cNvSpPr>
            <a:spLocks noGrp="1" noChangeAspect="1" noChangeArrowheads="1"/>
          </p:cNvSpPr>
          <p:nvPr isPhoto="1"/>
        </p:nvSpPr>
        <p:spPr bwMode="auto">
          <a:xfrm>
            <a:off x="1979613" y="692150"/>
            <a:ext cx="5176837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6"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9" name="Rectangle 9" descr="SAVE_20201130_220312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9" descr="IMG_20201202_145208 - копия"/>
          <p:cNvSpPr>
            <a:spLocks noGrp="1" noChangeAspect="1" noChangeArrowheads="1"/>
          </p:cNvSpPr>
          <p:nvPr isPhoto="1"/>
        </p:nvSpPr>
        <p:spPr bwMode="auto">
          <a:xfrm>
            <a:off x="1979613" y="1555750"/>
            <a:ext cx="5580062" cy="3960813"/>
          </a:xfrm>
          <a:prstGeom prst="rect">
            <a:avLst/>
          </a:prstGeom>
          <a:blipFill dpi="0" rotWithShape="1">
            <a:blip r:embed="rId9"/>
            <a:srcRect/>
            <a:stretch>
              <a:fillRect b="-1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3" name="Rectangle 9" descr="SAVE_20201130_220354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522913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14"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7" name="Rectangle 9"/>
          <p:cNvSpPr>
            <a:spLocks noGrp="1" noChangeAspect="1" noChangeArrowheads="1"/>
          </p:cNvSpPr>
          <p:nvPr isPhoto="1"/>
        </p:nvSpPr>
        <p:spPr bwMode="auto">
          <a:xfrm>
            <a:off x="2411413" y="765175"/>
            <a:ext cx="4979987" cy="5413375"/>
          </a:xfrm>
          <a:prstGeom prst="rect">
            <a:avLst/>
          </a:prstGeom>
          <a:blipFill dpi="0" rotWithShape="1">
            <a:blip r:embed="rId9"/>
            <a:srcRect/>
            <a:stretch>
              <a:fillRect b="-15118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81" name="Rectangle 9" descr="SAVE_20201130_220612"/>
          <p:cNvSpPr>
            <a:spLocks noGrp="1" noChangeAspect="1" noChangeArrowheads="1"/>
          </p:cNvSpPr>
          <p:nvPr isPhoto="1"/>
        </p:nvSpPr>
        <p:spPr bwMode="auto">
          <a:xfrm>
            <a:off x="2278063" y="333375"/>
            <a:ext cx="4699000" cy="62642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5" name="Rectangle 9" descr="694336"/>
          <p:cNvSpPr>
            <a:spLocks noGrp="1" noChangeAspect="1" noChangeArrowheads="1"/>
          </p:cNvSpPr>
          <p:nvPr isPhoto="1"/>
        </p:nvSpPr>
        <p:spPr bwMode="auto">
          <a:xfrm>
            <a:off x="971550" y="692150"/>
            <a:ext cx="72961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6"/>
            </a:stretch>
          </a:blipFill>
          <a:ln w="9525">
            <a:noFill/>
            <a:miter lim="800000"/>
            <a:headEnd/>
            <a:tailEnd/>
          </a:ln>
          <a:effectLst>
            <a:outerShdw dist="23844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9" name="Rectangle 9" descr="SAVE_20201130_220043"/>
          <p:cNvSpPr>
            <a:spLocks noGrp="1" noChangeAspect="1" noChangeArrowheads="1"/>
          </p:cNvSpPr>
          <p:nvPr isPhoto="1"/>
        </p:nvSpPr>
        <p:spPr bwMode="auto">
          <a:xfrm>
            <a:off x="684213" y="836613"/>
            <a:ext cx="7772400" cy="5121275"/>
          </a:xfrm>
          <a:prstGeom prst="rect">
            <a:avLst/>
          </a:prstGeom>
          <a:blipFill dpi="0" rotWithShape="1">
            <a:blip r:embed="rId9"/>
            <a:srcRect/>
            <a:stretch>
              <a:fillRect b="-14"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3" name="Rectangle 9" descr="SAVE_20201130_220405"/>
          <p:cNvSpPr>
            <a:spLocks noGrp="1" noChangeAspect="1" noChangeArrowheads="1"/>
          </p:cNvSpPr>
          <p:nvPr isPhoto="1"/>
        </p:nvSpPr>
        <p:spPr bwMode="auto">
          <a:xfrm>
            <a:off x="827088" y="692150"/>
            <a:ext cx="7558087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7" name="Rectangle 9" descr="SAVE_20201130_220503"/>
          <p:cNvSpPr>
            <a:spLocks noGrp="1" noChangeAspect="1" noChangeArrowheads="1"/>
          </p:cNvSpPr>
          <p:nvPr isPhoto="1"/>
        </p:nvSpPr>
        <p:spPr bwMode="auto">
          <a:xfrm>
            <a:off x="2555875" y="692150"/>
            <a:ext cx="4081463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3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1" name="Rectangle 9" descr="SAVE_20201130_220622"/>
          <p:cNvSpPr>
            <a:spLocks noGrp="1" noChangeAspect="1" noChangeArrowheads="1"/>
          </p:cNvSpPr>
          <p:nvPr isPhoto="1"/>
        </p:nvSpPr>
        <p:spPr bwMode="auto">
          <a:xfrm>
            <a:off x="2484438" y="692150"/>
            <a:ext cx="413226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15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5" name="Rectangle 9" descr="SAVE_20201130_220730"/>
          <p:cNvSpPr>
            <a:spLocks noGrp="1" noChangeAspect="1" noChangeArrowheads="1"/>
          </p:cNvSpPr>
          <p:nvPr isPhoto="1"/>
        </p:nvSpPr>
        <p:spPr bwMode="auto">
          <a:xfrm>
            <a:off x="3132138" y="692150"/>
            <a:ext cx="2884487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9"/>
            </a:stretch>
          </a:blipFill>
          <a:ln w="9525">
            <a:noFill/>
            <a:miter lim="800000"/>
            <a:headEnd/>
            <a:tailEnd/>
          </a:ln>
          <a:effectLst>
            <a:outerShdw dist="173494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9" name="Rectangle 9" descr="SAVE_20201130_220650"/>
          <p:cNvSpPr>
            <a:spLocks noGrp="1" noChangeAspect="1" noChangeArrowheads="1"/>
          </p:cNvSpPr>
          <p:nvPr isPhoto="1"/>
        </p:nvSpPr>
        <p:spPr bwMode="auto">
          <a:xfrm>
            <a:off x="2555875" y="692150"/>
            <a:ext cx="40449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6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9" name="Rectangle 9" descr="IMG_20201202_145208"/>
          <p:cNvSpPr>
            <a:spLocks noGrp="1" noChangeAspect="1" noChangeArrowheads="1"/>
          </p:cNvSpPr>
          <p:nvPr isPhoto="1"/>
        </p:nvSpPr>
        <p:spPr bwMode="auto">
          <a:xfrm>
            <a:off x="1619250" y="1412875"/>
            <a:ext cx="5976938" cy="3813175"/>
          </a:xfrm>
          <a:prstGeom prst="rect">
            <a:avLst/>
          </a:prstGeom>
          <a:blipFill dpi="0" rotWithShape="1">
            <a:blip r:embed="rId9"/>
            <a:srcRect/>
            <a:stretch>
              <a:fillRect b="-1"/>
            </a:stretch>
          </a:blipFill>
          <a:ln w="9525">
            <a:noFill/>
            <a:miter lim="800000"/>
            <a:headEnd/>
            <a:tailEnd/>
          </a:ln>
          <a:effectLst>
            <a:outerShdw dist="24399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3" name="Rectangle 9" descr="SAVE_20201130_220343"/>
          <p:cNvSpPr>
            <a:spLocks noGrp="1" noChangeAspect="1" noChangeArrowheads="1"/>
          </p:cNvSpPr>
          <p:nvPr isPhoto="1"/>
        </p:nvSpPr>
        <p:spPr bwMode="auto">
          <a:xfrm>
            <a:off x="2051050" y="692150"/>
            <a:ext cx="498475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8"/>
            </a:stretch>
          </a:blipFill>
          <a:ln w="9525">
            <a:noFill/>
            <a:miter lim="800000"/>
            <a:headEnd/>
            <a:tailEnd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7" name="Rectangle 9" descr="SAVE_20201130_220427"/>
          <p:cNvSpPr>
            <a:spLocks noGrp="1" noChangeAspect="1" noChangeArrowheads="1"/>
          </p:cNvSpPr>
          <p:nvPr isPhoto="1"/>
        </p:nvSpPr>
        <p:spPr bwMode="auto">
          <a:xfrm>
            <a:off x="1835150" y="692150"/>
            <a:ext cx="5486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19455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21" name="Rectangle 9" descr="SAVE_20201130_220631"/>
          <p:cNvSpPr>
            <a:spLocks noGrp="1" noChangeAspect="1" noChangeArrowheads="1"/>
          </p:cNvSpPr>
          <p:nvPr isPhoto="1"/>
        </p:nvSpPr>
        <p:spPr bwMode="auto">
          <a:xfrm>
            <a:off x="2627313" y="692150"/>
            <a:ext cx="38354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6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5" name="Rectangle 9" descr="SAVE_20201130_220707"/>
          <p:cNvSpPr>
            <a:spLocks noGrp="1" noChangeAspect="1" noChangeArrowheads="1"/>
          </p:cNvSpPr>
          <p:nvPr isPhoto="1"/>
        </p:nvSpPr>
        <p:spPr bwMode="auto">
          <a:xfrm>
            <a:off x="2627313" y="692150"/>
            <a:ext cx="383381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b="-5"/>
            </a:stretch>
          </a:blipFill>
          <a:ln w="9525">
            <a:noFill/>
            <a:miter lim="800000"/>
            <a:headEnd/>
            <a:tailEnd/>
          </a:ln>
          <a:effectLst>
            <a:outerShdw dist="18650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3" name="Rectangle 9" descr="SAVE_20201130_220322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15200" cy="54864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500"/>
            <a:ext cx="459263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Rectangle 10"/>
          <p:cNvSpPr>
            <a:spLocks noGrp="1"/>
          </p:cNvSpPr>
          <p:nvPr>
            <p:ph type="body" idx="4294967295"/>
          </p:nvPr>
        </p:nvSpPr>
        <p:spPr>
          <a:xfrm>
            <a:off x="107950" y="1855788"/>
            <a:ext cx="8893175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solidFill>
                  <a:srgbClr val="FFFF66"/>
                </a:solidFill>
              </a:rPr>
              <a:t>                              </a:t>
            </a:r>
            <a:r>
              <a:rPr lang="ru-RU" sz="2800" b="1" smtClean="0">
                <a:solidFill>
                  <a:srgbClr val="FFFF99"/>
                </a:solidFill>
              </a:rPr>
              <a:t>Дорогие Ребята!</a:t>
            </a:r>
          </a:p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FFFF99"/>
                </a:solidFill>
              </a:rPr>
              <a:t>    Предлагаю Вам выполнить самостоятельно роспись изделий, используя материал презентации.</a:t>
            </a:r>
          </a:p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FFFF99"/>
                </a:solidFill>
              </a:rPr>
              <a:t>    </a:t>
            </a:r>
          </a:p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FFFF99"/>
                </a:solidFill>
              </a:rPr>
              <a:t>    Отвечу на все Ваши вопросы. Звоните. Пишите в </a:t>
            </a:r>
            <a:r>
              <a:rPr lang="en-US" sz="2800" b="1" smtClean="0">
                <a:solidFill>
                  <a:srgbClr val="FFFF99"/>
                </a:solidFill>
              </a:rPr>
              <a:t>WhatsApp.</a:t>
            </a:r>
            <a:r>
              <a:rPr lang="ru-RU" sz="2800" b="1" smtClean="0">
                <a:solidFill>
                  <a:srgbClr val="FFFF99"/>
                </a:solidFill>
              </a:rPr>
              <a:t> Присылайте фотографии.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rgbClr val="FFFF99"/>
                </a:solidFill>
              </a:rPr>
              <a:t>    </a:t>
            </a:r>
          </a:p>
          <a:p>
            <a:pPr>
              <a:buFont typeface="Arial" charset="0"/>
              <a:buNone/>
            </a:pPr>
            <a:endParaRPr lang="ru-RU" b="1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1998663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/>
              <a:t>      </a:t>
            </a:r>
            <a:r>
              <a:rPr lang="ru-RU" b="1" smtClean="0">
                <a:solidFill>
                  <a:srgbClr val="FFFF99"/>
                </a:solidFill>
              </a:rPr>
              <a:t>Удачи Вам!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rgbClr val="FFFF99"/>
                </a:solidFill>
              </a:rPr>
              <a:t>              Берегите себя и своих близких!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rgbClr val="FFFF99"/>
                </a:solidFill>
              </a:rPr>
              <a:t>                </a:t>
            </a:r>
          </a:p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FFFF99"/>
                </a:solidFill>
              </a:rPr>
              <a:t>                     Педагог дополнительного образования</a:t>
            </a:r>
          </a:p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rgbClr val="FFFF99"/>
                </a:solidFill>
              </a:rPr>
              <a:t>    МАУДО ДДТ МГО     С.И.Платонова</a:t>
            </a:r>
          </a:p>
          <a:p>
            <a:pPr algn="ctr">
              <a:buFont typeface="Arial" charset="0"/>
              <a:buNone/>
            </a:pPr>
            <a:endParaRPr lang="ru-RU" sz="2800" b="1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695825"/>
            <a:ext cx="4592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46958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60325"/>
            <a:ext cx="45974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52438"/>
            <a:ext cx="804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7825" y="5626100"/>
            <a:ext cx="8048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1" name="Rectangle 9" descr="1 (2)"/>
          <p:cNvSpPr>
            <a:spLocks noGrp="1" noChangeAspect="1" noChangeArrowheads="1"/>
          </p:cNvSpPr>
          <p:nvPr isPhoto="1"/>
        </p:nvSpPr>
        <p:spPr bwMode="auto">
          <a:xfrm>
            <a:off x="900113" y="692150"/>
            <a:ext cx="7345362" cy="5486400"/>
          </a:xfrm>
          <a:prstGeom prst="rect">
            <a:avLst/>
          </a:prstGeom>
          <a:blipFill dpi="0" rotWithShape="1">
            <a:blip r:embed="rId9"/>
            <a:srcRect/>
            <a:stretch>
              <a:fillRect r="-6"/>
            </a:stretch>
          </a:blipFill>
          <a:ln w="9525">
            <a:noFill/>
            <a:miter lim="800000"/>
            <a:headEnd/>
            <a:tailEnd/>
          </a:ln>
          <a:effectLst>
            <a:outerShdw dist="258631" dir="135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36</Words>
  <Application>Microsoft Office PowerPoint</Application>
  <PresentationFormat>Экран (4:3)</PresentationFormat>
  <Paragraphs>10</Paragraphs>
  <Slides>86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9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1</cp:lastModifiedBy>
  <cp:revision>40</cp:revision>
  <dcterms:created xsi:type="dcterms:W3CDTF">2015-01-05T08:33:55Z</dcterms:created>
  <dcterms:modified xsi:type="dcterms:W3CDTF">2020-12-04T11:40:32Z</dcterms:modified>
</cp:coreProperties>
</file>