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347" r:id="rId3"/>
    <p:sldId id="352" r:id="rId4"/>
    <p:sldId id="350" r:id="rId5"/>
    <p:sldId id="351" r:id="rId6"/>
    <p:sldId id="354" r:id="rId7"/>
    <p:sldId id="357" r:id="rId8"/>
    <p:sldId id="358" r:id="rId9"/>
    <p:sldId id="382" r:id="rId10"/>
    <p:sldId id="359" r:id="rId11"/>
    <p:sldId id="360" r:id="rId12"/>
    <p:sldId id="361" r:id="rId13"/>
    <p:sldId id="386" r:id="rId14"/>
    <p:sldId id="307" r:id="rId15"/>
    <p:sldId id="375" r:id="rId16"/>
    <p:sldId id="376" r:id="rId17"/>
    <p:sldId id="365" r:id="rId18"/>
    <p:sldId id="369" r:id="rId19"/>
    <p:sldId id="385" r:id="rId20"/>
    <p:sldId id="370" r:id="rId21"/>
    <p:sldId id="387" r:id="rId22"/>
    <p:sldId id="371" r:id="rId23"/>
    <p:sldId id="372" r:id="rId24"/>
    <p:sldId id="373" r:id="rId25"/>
    <p:sldId id="374" r:id="rId26"/>
    <p:sldId id="378" r:id="rId27"/>
    <p:sldId id="377" r:id="rId28"/>
    <p:sldId id="379" r:id="rId29"/>
    <p:sldId id="380" r:id="rId30"/>
    <p:sldId id="381" r:id="rId31"/>
    <p:sldId id="383" r:id="rId32"/>
    <p:sldId id="384" r:id="rId33"/>
    <p:sldId id="36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80C41-DB83-447F-94B7-A3052418197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31D63-B021-48DF-A2AF-6CFB15E026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31D63-B021-48DF-A2AF-6CFB15E0263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764704"/>
            <a:ext cx="7419600" cy="331236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ДИСТАНЦИОННОЕ ОБУЧЕНИЕ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>
                <a:solidFill>
                  <a:srgbClr val="92D050"/>
                </a:solidFill>
              </a:rPr>
              <a:t>Работы детей </a:t>
            </a:r>
            <a:br>
              <a:rPr lang="ru-RU" sz="4000" dirty="0" smtClean="0">
                <a:solidFill>
                  <a:srgbClr val="92D050"/>
                </a:solidFill>
              </a:rPr>
            </a:br>
            <a:r>
              <a:rPr lang="ru-RU" sz="4000" dirty="0" smtClean="0">
                <a:solidFill>
                  <a:srgbClr val="92D050"/>
                </a:solidFill>
              </a:rPr>
              <a:t>изостудии «Юный художник» и кружка «Волшебная кисточка</a:t>
            </a:r>
            <a:r>
              <a:rPr lang="ru-RU" sz="4000" dirty="0" smtClean="0">
                <a:solidFill>
                  <a:srgbClr val="92D050"/>
                </a:solidFill>
              </a:rPr>
              <a:t>»</a:t>
            </a:r>
            <a:r>
              <a:rPr lang="ru-RU" sz="4000" dirty="0" smtClean="0">
                <a:solidFill>
                  <a:srgbClr val="FFC000"/>
                </a:solidFill>
              </a:rPr>
              <a:t/>
            </a:r>
            <a:br>
              <a:rPr lang="ru-RU" sz="4000" dirty="0" smtClean="0">
                <a:solidFill>
                  <a:srgbClr val="FFC000"/>
                </a:solidFill>
              </a:rPr>
            </a:br>
            <a:r>
              <a:rPr lang="ru-RU" sz="4000" dirty="0" smtClean="0">
                <a:solidFill>
                  <a:srgbClr val="FFC000"/>
                </a:solidFill>
              </a:rPr>
              <a:t>НОВОГОДНИЙ ХОРОВОД</a:t>
            </a:r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3861048"/>
            <a:ext cx="7128792" cy="2592288"/>
          </a:xfrm>
        </p:spPr>
        <p:txBody>
          <a:bodyPr/>
          <a:lstStyle/>
          <a:p>
            <a:endParaRPr lang="ru-RU" sz="1800" dirty="0" smtClean="0"/>
          </a:p>
          <a:p>
            <a:r>
              <a:rPr lang="ru-RU" sz="1800" dirty="0" smtClean="0"/>
              <a:t>Составила:</a:t>
            </a:r>
          </a:p>
          <a:p>
            <a:r>
              <a:rPr lang="ru-RU" sz="2400" dirty="0" smtClean="0"/>
              <a:t> педагог дополнительного образования </a:t>
            </a:r>
          </a:p>
          <a:p>
            <a:r>
              <a:rPr lang="ru-RU" sz="2800" dirty="0" smtClean="0"/>
              <a:t>Парфенюк Вероника </a:t>
            </a:r>
            <a:r>
              <a:rPr lang="ru-RU" sz="2800" dirty="0" smtClean="0"/>
              <a:t>Юрьевна</a:t>
            </a:r>
          </a:p>
          <a:p>
            <a:r>
              <a:rPr lang="ru-RU" sz="2800" dirty="0" smtClean="0"/>
              <a:t>Декабрь 2020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83703" y="836712"/>
            <a:ext cx="2776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Суханова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алиса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Christmas_Snowflakes_Snowmen_Template_greeting_583532_3600x2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pic>
        <p:nvPicPr>
          <p:cNvPr id="5" name="Рисунок 4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484784"/>
            <a:ext cx="3578457" cy="49685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3528" y="980728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Петрякова анна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 лет          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мелешкина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арина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 лет   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 descr="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789040"/>
            <a:ext cx="4104456" cy="2675833"/>
          </a:xfrm>
          <a:prstGeom prst="rect">
            <a:avLst/>
          </a:prstGeom>
        </p:spPr>
      </p:pic>
      <p:pic>
        <p:nvPicPr>
          <p:cNvPr id="10" name="Рисунок 9" descr="IMG-20201206-WA0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1484784"/>
            <a:ext cx="1512168" cy="2124726"/>
          </a:xfrm>
          <a:prstGeom prst="rect">
            <a:avLst/>
          </a:prstGeom>
        </p:spPr>
      </p:pic>
      <p:pic>
        <p:nvPicPr>
          <p:cNvPr id="12" name="Рисунок 11" descr="IMG-20201205-WA00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1484784"/>
            <a:ext cx="1404408" cy="21304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83703" y="836712"/>
            <a:ext cx="2776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Суханова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алиса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Christmas_Snowflakes_Snowmen_Template_greeting_583532_3600x2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11760" y="980728"/>
            <a:ext cx="5832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Пшеницына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таня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10" name="Рисунок 9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36088">
            <a:off x="5491449" y="2193894"/>
            <a:ext cx="3148406" cy="2040529"/>
          </a:xfrm>
          <a:prstGeom prst="rect">
            <a:avLst/>
          </a:prstGeom>
        </p:spPr>
      </p:pic>
      <p:pic>
        <p:nvPicPr>
          <p:cNvPr id="11" name="Рисунок 10" descr="IMG-20201205-WA00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91380">
            <a:off x="392629" y="2510428"/>
            <a:ext cx="4731970" cy="32756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83703" y="836712"/>
            <a:ext cx="2776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Суханова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алиса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Christmas_Snowflakes_Snowmen_Template_greeting_583532_3600x2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9050"/>
            <a:ext cx="9144000" cy="68770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03648" y="980728"/>
            <a:ext cx="7740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Чистяковы 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алиса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и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василиса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12" name="Рисунок 11" descr="IMG-20201205-WA0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556792"/>
            <a:ext cx="6840760" cy="477262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83703" y="836712"/>
            <a:ext cx="2776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Суханова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алиса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Christmas_Snowflakes_Snowmen_Template_greeting_583532_3600x2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9050"/>
            <a:ext cx="9144000" cy="6877050"/>
          </a:xfrm>
          <a:prstGeom prst="rect">
            <a:avLst/>
          </a:prstGeom>
        </p:spPr>
      </p:pic>
      <p:pic>
        <p:nvPicPr>
          <p:cNvPr id="8" name="Рисунок 7" descr="IMG-20201129-WA0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78721">
            <a:off x="3579310" y="3116443"/>
            <a:ext cx="4968552" cy="3174352"/>
          </a:xfrm>
          <a:prstGeom prst="rect">
            <a:avLst/>
          </a:prstGeom>
        </p:spPr>
      </p:pic>
      <p:pic>
        <p:nvPicPr>
          <p:cNvPr id="9" name="Рисунок 8" descr="IMG-20201202-WA00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764704"/>
            <a:ext cx="2448272" cy="27455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55976" y="1575376"/>
            <a:ext cx="4248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Дегонских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Ариана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6 лет 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728276"/>
            <a:ext cx="2952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Чайкина вика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39" y="764704"/>
            <a:ext cx="3528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Сбоевы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hello_html_m7a56ff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15616" y="1628800"/>
            <a:ext cx="74888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Работы учащихся </a:t>
            </a:r>
            <a:b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</a:p>
          <a:p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  изостудии  </a:t>
            </a:r>
          </a:p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«Юный художник»</a:t>
            </a: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  <a:p>
            <a:endParaRPr lang="ru-RU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педагог дополнительного образования     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Парфенюк Вероника Юрьевна</a:t>
            </a:r>
          </a:p>
          <a:p>
            <a:endParaRPr lang="ru-RU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</a:p>
        </p:txBody>
      </p:sp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10" name="Рисунок 9" descr="IMG-20201213-WA00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268760"/>
            <a:ext cx="3672408" cy="489654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86000" y="332657"/>
            <a:ext cx="62464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Клюева виктория.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 лет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Рисунок 11" descr="WhatsApp Image 2020-12-12 at 21.08.37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92629">
            <a:off x="1226268" y="1070920"/>
            <a:ext cx="2865106" cy="2041885"/>
          </a:xfrm>
          <a:prstGeom prst="rect">
            <a:avLst/>
          </a:prstGeom>
        </p:spPr>
      </p:pic>
      <p:pic>
        <p:nvPicPr>
          <p:cNvPr id="13" name="Рисунок 12" descr="IMG-20201206-WA00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3429000"/>
            <a:ext cx="2376264" cy="31160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9" name="Рисунок 8" descr="IMG-20201207-WA0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700808"/>
            <a:ext cx="2897182" cy="4694945"/>
          </a:xfrm>
          <a:prstGeom prst="rect">
            <a:avLst/>
          </a:prstGeom>
        </p:spPr>
      </p:pic>
      <p:pic>
        <p:nvPicPr>
          <p:cNvPr id="10" name="Рисунок 9" descr="IMG-20201207-WA0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332656"/>
            <a:ext cx="2664296" cy="3623269"/>
          </a:xfrm>
          <a:prstGeom prst="rect">
            <a:avLst/>
          </a:prstGeom>
        </p:spPr>
      </p:pic>
      <p:pic>
        <p:nvPicPr>
          <p:cNvPr id="11" name="Рисунок 10" descr="IMG-20201207-WA00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4293096"/>
            <a:ext cx="1288696" cy="227515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724128" y="476672"/>
            <a:ext cx="3240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Чайкина  виктория.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9" name="Рисунок 8" descr="IMG_20201210_1735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75084">
            <a:off x="740587" y="3428622"/>
            <a:ext cx="2103263" cy="2804351"/>
          </a:xfrm>
          <a:prstGeom prst="rect">
            <a:avLst/>
          </a:prstGeom>
        </p:spPr>
      </p:pic>
      <p:pic>
        <p:nvPicPr>
          <p:cNvPr id="10" name="Рисунок 9" descr="IMG-20201209-WA00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3429000"/>
            <a:ext cx="2376264" cy="3064390"/>
          </a:xfrm>
          <a:prstGeom prst="rect">
            <a:avLst/>
          </a:prstGeom>
        </p:spPr>
      </p:pic>
      <p:pic>
        <p:nvPicPr>
          <p:cNvPr id="11" name="Рисунок 10" descr="IMG_20201212_1738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89478">
            <a:off x="6561595" y="3226775"/>
            <a:ext cx="2161859" cy="2882479"/>
          </a:xfrm>
          <a:prstGeom prst="rect">
            <a:avLst/>
          </a:prstGeom>
        </p:spPr>
      </p:pic>
      <p:pic>
        <p:nvPicPr>
          <p:cNvPr id="12" name="Рисунок 11" descr="IMG-20201209-WA01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209573">
            <a:off x="2636294" y="137741"/>
            <a:ext cx="2592288" cy="283917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94283">
            <a:off x="5648626" y="328573"/>
            <a:ext cx="34985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Чайкина  виктория</a:t>
            </a: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Агарина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ульяна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воробьева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виктория </a:t>
            </a:r>
          </a:p>
          <a:p>
            <a:pPr algn="ctr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пшеницына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мария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13" name="Рисунок 12" descr="IMG-20201210-WA01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5805">
            <a:off x="2848998" y="2072236"/>
            <a:ext cx="6068870" cy="393051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106726" y="764704"/>
            <a:ext cx="54977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пшеницына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мария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 лет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 descr="IMG-20201122-WA0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40153">
            <a:off x="637775" y="2780163"/>
            <a:ext cx="1500416" cy="2727798"/>
          </a:xfrm>
          <a:prstGeom prst="rect">
            <a:avLst/>
          </a:prstGeom>
        </p:spPr>
      </p:pic>
      <p:pic>
        <p:nvPicPr>
          <p:cNvPr id="10" name="Рисунок 9" descr="IMG-20201209-WA01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783848">
            <a:off x="692151" y="359992"/>
            <a:ext cx="2256376" cy="156680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106726" y="764704"/>
            <a:ext cx="54977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Петрякова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юлиана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 лет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Рисунок 10" descr="IMG-20201204-WA00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89150">
            <a:off x="3844367" y="2172575"/>
            <a:ext cx="4752528" cy="3960439"/>
          </a:xfrm>
          <a:prstGeom prst="rect">
            <a:avLst/>
          </a:prstGeom>
        </p:spPr>
      </p:pic>
      <p:pic>
        <p:nvPicPr>
          <p:cNvPr id="12" name="Рисунок 11" descr="WhatsApp Image 2020-12-17 at 21.25.5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30199">
            <a:off x="686123" y="726750"/>
            <a:ext cx="2856821" cy="38511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728276"/>
            <a:ext cx="2952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Чайкина вика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39" y="764704"/>
            <a:ext cx="3528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Сбоевы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hello_html_m7a56ff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9592" y="1628800"/>
            <a:ext cx="75608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Работы учащихся </a:t>
            </a:r>
            <a:b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         кружка </a:t>
            </a:r>
          </a:p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«Волшебная кисточка»         </a:t>
            </a:r>
          </a:p>
          <a:p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педагог дополнительного образования 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Парфенюк Вероника Юрьевна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10" name="Рисунок 9" descr="IMG_20201212_1816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025182" y="3183732"/>
            <a:ext cx="2893839" cy="4104456"/>
          </a:xfrm>
          <a:prstGeom prst="rect">
            <a:avLst/>
          </a:prstGeom>
        </p:spPr>
      </p:pic>
      <p:pic>
        <p:nvPicPr>
          <p:cNvPr id="11" name="Рисунок 10" descr="IMG_20201212_181639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47793">
            <a:off x="879628" y="1947029"/>
            <a:ext cx="2837045" cy="1951557"/>
          </a:xfrm>
          <a:prstGeom prst="rect">
            <a:avLst/>
          </a:prstGeom>
        </p:spPr>
      </p:pic>
      <p:pic>
        <p:nvPicPr>
          <p:cNvPr id="12" name="Рисунок 11" descr="IMG_20201212_1817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485673">
            <a:off x="5577069" y="378010"/>
            <a:ext cx="2783439" cy="371125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1075211">
            <a:off x="899592" y="312331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ТВЕРИТИНА  ЕЛЕНА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СУХАНОВА  АЛИСА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ТИМОФЕЕВА ЕСЕНИЯ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10 ЛЕТ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1075211">
            <a:off x="899592" y="650885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Новогодние бычки </a:t>
            </a:r>
          </a:p>
        </p:txBody>
      </p:sp>
      <p:pic>
        <p:nvPicPr>
          <p:cNvPr id="14" name="Рисунок 13" descr="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1448780"/>
            <a:ext cx="6624736" cy="496855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10" name="Рисунок 9" descr="WhatsApp Image 2020-12-11 at 19.06.29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65525">
            <a:off x="1534935" y="3263458"/>
            <a:ext cx="2418071" cy="322409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86000" y="332656"/>
            <a:ext cx="5958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КОРОТКОВА ЕКАТЕРИНА.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9 ЛЕТ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БЕБЕНИНА МАРГАРИТА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 ЛЕТ</a:t>
            </a:r>
          </a:p>
        </p:txBody>
      </p:sp>
      <p:pic>
        <p:nvPicPr>
          <p:cNvPr id="12" name="Рисунок 11" descr="WhatsApp Image 2020-12-15 at 20.56.36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05789">
            <a:off x="1089905" y="1387870"/>
            <a:ext cx="2359344" cy="1580139"/>
          </a:xfrm>
          <a:prstGeom prst="rect">
            <a:avLst/>
          </a:prstGeom>
        </p:spPr>
      </p:pic>
      <p:pic>
        <p:nvPicPr>
          <p:cNvPr id="13" name="Рисунок 12" descr="IMG-20201212-WA00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1844824"/>
            <a:ext cx="4752528" cy="336849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9" name="Рисунок 8" descr="IMG-20201209-WA00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19658">
            <a:off x="1111196" y="388943"/>
            <a:ext cx="3779912" cy="2737965"/>
          </a:xfrm>
          <a:prstGeom prst="rect">
            <a:avLst/>
          </a:prstGeom>
        </p:spPr>
      </p:pic>
      <p:pic>
        <p:nvPicPr>
          <p:cNvPr id="10" name="Рисунок 9" descr="IMG-20201210-WA00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2708920"/>
            <a:ext cx="3240360" cy="3696035"/>
          </a:xfrm>
          <a:prstGeom prst="rect">
            <a:avLst/>
          </a:prstGeom>
        </p:spPr>
      </p:pic>
      <p:pic>
        <p:nvPicPr>
          <p:cNvPr id="11" name="Рисунок 10" descr="IMG-20201211-WA00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9712" y="3501008"/>
            <a:ext cx="2925887" cy="294131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504325">
            <a:off x="5292080" y="457200"/>
            <a:ext cx="32403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ЧИСТЯКОВА АЛИСА,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7ЛЕТ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МАКЕЕВА АНАСТАСИЯ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ИВАННИКОВА СОФЬЯ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8ЛЕТ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27784" y="908720"/>
            <a:ext cx="423021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ТВЕРИТИНА  ЕЛЕНА</a:t>
            </a:r>
          </a:p>
          <a:p>
            <a:pPr algn="ctr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СУХАНОВА  АЛИСА </a:t>
            </a:r>
          </a:p>
          <a:p>
            <a:pPr algn="ctr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ТИМОФЕЕВА ЕСЕНИЯ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</a:p>
          <a:p>
            <a:pPr algn="ctr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10 ЛЕТ</a:t>
            </a:r>
          </a:p>
        </p:txBody>
      </p:sp>
      <p:pic>
        <p:nvPicPr>
          <p:cNvPr id="11" name="Рисунок 10" descr="IMG_20201205_1757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3501008"/>
            <a:ext cx="2764963" cy="3063278"/>
          </a:xfrm>
          <a:prstGeom prst="rect">
            <a:avLst/>
          </a:prstGeom>
        </p:spPr>
      </p:pic>
      <p:pic>
        <p:nvPicPr>
          <p:cNvPr id="12" name="Рисунок 11" descr="IMG_20201205_1758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70922">
            <a:off x="6456739" y="956635"/>
            <a:ext cx="2391224" cy="3036548"/>
          </a:xfrm>
          <a:prstGeom prst="rect">
            <a:avLst/>
          </a:prstGeom>
        </p:spPr>
      </p:pic>
      <p:pic>
        <p:nvPicPr>
          <p:cNvPr id="13" name="Рисунок 12" descr="IMG_20201205_1801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49154">
            <a:off x="638158" y="1132994"/>
            <a:ext cx="2166852" cy="3215301"/>
          </a:xfrm>
          <a:prstGeom prst="rect">
            <a:avLst/>
          </a:prstGeom>
        </p:spPr>
      </p:pic>
      <p:pic>
        <p:nvPicPr>
          <p:cNvPr id="14" name="Рисунок 13" descr="IMG_20201205_18015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76256" y="4581128"/>
            <a:ext cx="1296144" cy="190057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23928" y="404665"/>
            <a:ext cx="48245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Клюева виктория.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 ЛЕТ</a:t>
            </a:r>
          </a:p>
        </p:txBody>
      </p:sp>
      <p:pic>
        <p:nvPicPr>
          <p:cNvPr id="11" name="Рисунок 10" descr="IMG-20201128-WA00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988840"/>
            <a:ext cx="6151205" cy="4386906"/>
          </a:xfrm>
          <a:prstGeom prst="rect">
            <a:avLst/>
          </a:prstGeom>
        </p:spPr>
      </p:pic>
      <p:pic>
        <p:nvPicPr>
          <p:cNvPr id="14" name="Рисунок 13" descr="IMG-20201128-WA00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908720"/>
            <a:ext cx="1653647" cy="22048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10" name="Рисунок 9" descr="IMG-20201203-WA00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332656"/>
            <a:ext cx="2229367" cy="271007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707904" y="260649"/>
            <a:ext cx="489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Иванникова соня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8 ЛЕТ </a:t>
            </a: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Бебенина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марго.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 ЛЕТ</a:t>
            </a:r>
          </a:p>
        </p:txBody>
      </p:sp>
      <p:pic>
        <p:nvPicPr>
          <p:cNvPr id="11" name="Рисунок 10" descr="IMG-20201127-WA00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3284984"/>
            <a:ext cx="2160240" cy="3157864"/>
          </a:xfrm>
          <a:prstGeom prst="rect">
            <a:avLst/>
          </a:prstGeom>
        </p:spPr>
      </p:pic>
      <p:pic>
        <p:nvPicPr>
          <p:cNvPr id="13" name="Рисунок 12" descr="IMG-20201206-WA0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1628800"/>
            <a:ext cx="3447508" cy="485042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10" name="Рисунок 9" descr="WhatsApp Image 2020-12-15 at 20.56.2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75066">
            <a:off x="5401439" y="1578737"/>
            <a:ext cx="3312368" cy="4834821"/>
          </a:xfrm>
          <a:prstGeom prst="rect">
            <a:avLst/>
          </a:prstGeom>
        </p:spPr>
      </p:pic>
      <p:pic>
        <p:nvPicPr>
          <p:cNvPr id="12" name="Рисунок 11" descr="IMG-20201205-WA00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27009">
            <a:off x="580340" y="730556"/>
            <a:ext cx="4532973" cy="28154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20072" y="548680"/>
            <a:ext cx="3672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Сбоева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татьяна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15 лет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51721" y="4221088"/>
            <a:ext cx="34563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Агарина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ульяна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10 лет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9" name="Рисунок 8" descr="IMG-20201130-WA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66006">
            <a:off x="729211" y="793761"/>
            <a:ext cx="4316117" cy="2787717"/>
          </a:xfrm>
          <a:prstGeom prst="rect">
            <a:avLst/>
          </a:prstGeom>
        </p:spPr>
      </p:pic>
      <p:pic>
        <p:nvPicPr>
          <p:cNvPr id="10" name="Рисунок 9" descr="IMG-20201201-WA01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44500">
            <a:off x="5555820" y="1191785"/>
            <a:ext cx="3051869" cy="542554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59632" y="4005064"/>
            <a:ext cx="55983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Сбоева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татьяна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15 лет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08104" y="332657"/>
            <a:ext cx="33843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Каручок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ярослав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14 лет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10" name="Рисунок 9" descr="WhatsApp Image 2020-11-22 at 20.02.3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64613">
            <a:off x="5361455" y="2143723"/>
            <a:ext cx="3148955" cy="4198607"/>
          </a:xfrm>
          <a:prstGeom prst="rect">
            <a:avLst/>
          </a:prstGeom>
        </p:spPr>
      </p:pic>
      <p:pic>
        <p:nvPicPr>
          <p:cNvPr id="11" name="Рисунок 10" descr="IMG-20201205-WA00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08525">
            <a:off x="1410557" y="538548"/>
            <a:ext cx="3203037" cy="43695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03648" y="4941168"/>
            <a:ext cx="545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Сбоева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татьяна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15 лет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55976" y="836713"/>
            <a:ext cx="49685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Воронина надежда.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13лет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83703" y="836712"/>
            <a:ext cx="2776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Суханова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алиса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Christmas_Snowflakes_Snowmen_Template_greeting_583532_3600x2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pic>
        <p:nvPicPr>
          <p:cNvPr id="5" name="Рисунок 4" descr="IMG-20201206-WA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32248">
            <a:off x="752804" y="707747"/>
            <a:ext cx="2164623" cy="2773424"/>
          </a:xfrm>
          <a:prstGeom prst="rect">
            <a:avLst/>
          </a:prstGeom>
        </p:spPr>
      </p:pic>
      <p:pic>
        <p:nvPicPr>
          <p:cNvPr id="6" name="Рисунок 5" descr="IMG-20201206-WA0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2708920"/>
            <a:ext cx="2952328" cy="3791896"/>
          </a:xfrm>
          <a:prstGeom prst="rect">
            <a:avLst/>
          </a:prstGeom>
        </p:spPr>
      </p:pic>
      <p:pic>
        <p:nvPicPr>
          <p:cNvPr id="8" name="Рисунок 7" descr="IMG-20201206-WA0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48379">
            <a:off x="6018665" y="3394404"/>
            <a:ext cx="2320041" cy="3093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11560" y="1268760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Рашевская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Полина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Рисунок 10" descr="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50541">
            <a:off x="6574173" y="699587"/>
            <a:ext cx="1684893" cy="263954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9" name="Рисунок 8" descr="IMG-20201207-WA0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1412776"/>
            <a:ext cx="7363975" cy="482581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59832" y="620689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Стенина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настя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12 лет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19872" y="332656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Чайкина виктория.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 лет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908720"/>
            <a:ext cx="4176464" cy="556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5" y="69269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Михайлов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69269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3951" cy="6858000"/>
          </a:xfrm>
          <a:prstGeom prst="rect">
            <a:avLst/>
          </a:prstGeom>
        </p:spPr>
      </p:pic>
      <p:pic>
        <p:nvPicPr>
          <p:cNvPr id="5" name="Рисунок 4" descr="depositphotos_131864954-stock-photo-christmas-tree-background-and-christ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07904" y="332656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Суханова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алиса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10 лет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836712"/>
            <a:ext cx="3960440" cy="572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728276"/>
            <a:ext cx="2952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Чайкина вика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39" y="764704"/>
            <a:ext cx="3528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Сбоевы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 женя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hello_html_m7a56ff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15616" y="1628800"/>
            <a:ext cx="748883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</a:t>
            </a:r>
            <a:r>
              <a:rPr lang="ru-RU" sz="4000" dirty="0" smtClean="0">
                <a:solidFill>
                  <a:srgbClr val="FF0000"/>
                </a:solidFill>
              </a:rPr>
              <a:t>Творчество –</a:t>
            </a:r>
          </a:p>
          <a:p>
            <a:pPr algn="just"/>
            <a:r>
              <a:rPr lang="ru-RU" sz="4000" dirty="0" smtClean="0">
                <a:solidFill>
                  <a:srgbClr val="FF0000"/>
                </a:solidFill>
              </a:rPr>
              <a:t>      это большая радость</a:t>
            </a:r>
          </a:p>
          <a:p>
            <a:pPr algn="just"/>
            <a:r>
              <a:rPr lang="ru-RU" sz="4000" dirty="0" smtClean="0">
                <a:solidFill>
                  <a:srgbClr val="FF0000"/>
                </a:solidFill>
              </a:rPr>
              <a:t>   Творите на радость себе </a:t>
            </a:r>
          </a:p>
          <a:p>
            <a:pPr algn="just"/>
            <a:r>
              <a:rPr lang="ru-RU" sz="4000" dirty="0" smtClean="0">
                <a:solidFill>
                  <a:srgbClr val="FF0000"/>
                </a:solidFill>
              </a:rPr>
              <a:t>и   своим любимым людям!</a:t>
            </a:r>
          </a:p>
          <a:p>
            <a:endParaRPr lang="ru-RU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</a:p>
        </p:txBody>
      </p:sp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83703" y="836712"/>
            <a:ext cx="2776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Суханова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алиса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Christmas_Snowflakes_Snowmen_Template_greeting_583532_3600x2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79712" y="5805264"/>
            <a:ext cx="5976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Колосова Валя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20040">
            <a:off x="4608627" y="1652441"/>
            <a:ext cx="3796297" cy="4063224"/>
          </a:xfrm>
          <a:prstGeom prst="rect">
            <a:avLst/>
          </a:prstGeom>
        </p:spPr>
      </p:pic>
      <p:pic>
        <p:nvPicPr>
          <p:cNvPr id="13" name="Рисунок 12" descr="IMG-20201201-WA00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97270">
            <a:off x="1799722" y="1322202"/>
            <a:ext cx="2223544" cy="27114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83703" y="836712"/>
            <a:ext cx="2776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Суханова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алиса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Christmas_Snowflakes_Snowmen_Template_greeting_583532_3600x2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47664" y="980728"/>
            <a:ext cx="33123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Толчкова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полина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.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 лет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7983">
            <a:off x="2319949" y="2664189"/>
            <a:ext cx="1471291" cy="261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G-20201206-WA00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94742">
            <a:off x="4243519" y="1647087"/>
            <a:ext cx="4352925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83703" y="836712"/>
            <a:ext cx="2776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Суханова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алиса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Christmas_Snowflakes_Snowmen_Template_greeting_583532_3600x2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pic>
        <p:nvPicPr>
          <p:cNvPr id="5" name="Рисунок 4" descr="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772816"/>
            <a:ext cx="3452804" cy="46851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536" y="980729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Пургина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софья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Рисунок 9" descr="IMG-20201206-WA0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3256" y="1772816"/>
            <a:ext cx="3261151" cy="45849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83703" y="836712"/>
            <a:ext cx="2776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Суханова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алиса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Christmas_Snowflakes_Snowmen_Template_greeting_583532_3600x2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pic>
        <p:nvPicPr>
          <p:cNvPr id="6" name="Рисунок 5" descr="1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1772816"/>
            <a:ext cx="4608512" cy="484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51920" y="1052736"/>
            <a:ext cx="5184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злобина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настя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 лет 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1" name="Рисунок 10" descr="IMG-20201205-WA00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620688"/>
            <a:ext cx="2410973" cy="31842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83703" y="836712"/>
            <a:ext cx="2776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Суханова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алиса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Christmas_Snowflakes_Snowmen_Template_greeting_583532_3600x2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9050"/>
            <a:ext cx="9144000" cy="68770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908721"/>
            <a:ext cx="9289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кабанова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мария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Рисунок 9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628800"/>
            <a:ext cx="4392488" cy="4702546"/>
          </a:xfrm>
          <a:prstGeom prst="rect">
            <a:avLst/>
          </a:prstGeom>
        </p:spPr>
      </p:pic>
      <p:pic>
        <p:nvPicPr>
          <p:cNvPr id="11" name="Рисунок 10" descr="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988325">
            <a:off x="1285423" y="1218968"/>
            <a:ext cx="2003199" cy="26988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83703" y="836712"/>
            <a:ext cx="2776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Суханова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алиса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Christmas_Snowflakes_Snowmen_Template_greeting_583532_3600x27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9050"/>
            <a:ext cx="9144000" cy="68770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91680" y="908721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Кашапов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тимур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6 лет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988840"/>
            <a:ext cx="604867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WhatsApp Image 2020-12-15 at 20.40.1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04664"/>
            <a:ext cx="2267095" cy="32576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1438</TotalTime>
  <Words>337</Words>
  <Application>Microsoft Office PowerPoint</Application>
  <PresentationFormat>Экран (4:3)</PresentationFormat>
  <Paragraphs>139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Поток</vt:lpstr>
      <vt:lpstr>ДИСТАНЦИОННОЕ ОБУЧЕНИЕ  Работы детей  изостудии «Юный художник» и кружка «Волшебная кисточка» НОВОГОДНИЙ ХОРОВОД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ПТИЦА на гнезде</dc:title>
  <dc:creator>Вероника</dc:creator>
  <cp:lastModifiedBy>Пользователь Windows</cp:lastModifiedBy>
  <cp:revision>152</cp:revision>
  <dcterms:created xsi:type="dcterms:W3CDTF">2020-03-24T18:43:53Z</dcterms:created>
  <dcterms:modified xsi:type="dcterms:W3CDTF">2020-12-22T12:20:45Z</dcterms:modified>
</cp:coreProperties>
</file>