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284" r:id="rId3"/>
    <p:sldId id="286" r:id="rId4"/>
    <p:sldId id="294" r:id="rId5"/>
    <p:sldId id="304" r:id="rId6"/>
    <p:sldId id="290" r:id="rId7"/>
    <p:sldId id="289" r:id="rId8"/>
    <p:sldId id="30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611" autoAdjust="0"/>
    <p:restoredTop sz="94660"/>
  </p:normalViewPr>
  <p:slideViewPr>
    <p:cSldViewPr>
      <p:cViewPr varScale="1">
        <p:scale>
          <a:sx n="98" d="100"/>
          <a:sy n="98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A3F22-D700-4C73-800F-FB66DF3867C8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08DE80-6B7E-4642-8BBC-4D7A8292E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500042"/>
            <a:ext cx="7429552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Шарфик для куклы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4" descr="https://www.hobbyportal.ru/data/products/cache/2018jan/30/58/146765_82514-170x17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Шарф для куклы или игрушки из 100% овечьей пряжи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071966" cy="398479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857232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Резинка — это название эластичного элемента вязки. Существует несколько самых популярных техник, которые широко используются рукодельницами. Выбор определенного вида зависит от того, какое изделие было задумано.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s://blog.mirkrestikom.ru/wp-content/uploads/2018/08/u20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14620"/>
            <a:ext cx="5072098" cy="338139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072494" cy="4357718"/>
          </a:xfrm>
        </p:spPr>
        <p:txBody>
          <a:bodyPr>
            <a:normAutofit/>
          </a:bodyPr>
          <a:lstStyle/>
          <a:p>
            <a:pPr>
              <a:tabLst>
                <a:tab pos="7889875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же стоит отдавать предпочтение вязанию вещей именно узором резинка спицами?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края изделия получаются ровными,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края не закручиваются,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полотно, связанное резинкой, меньше склонно к неприятному растягиванию со временем носки.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при этом за счет вертикальных полос узора, изделие имеет хорошую растяжимость.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легкость исполнения узора – в большинстве случаев (при вязании классических резинок) после первого ряда узора последующие вяжутся как лежит рисунок.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57166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Простая резинка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Начнем мы, конечно же, с простой резинки, вязание которой находится в основе всех других техник. </a:t>
            </a:r>
            <a:r>
              <a:rPr lang="ru-RU" sz="2400" dirty="0" smtClean="0">
                <a:solidFill>
                  <a:schemeClr val="bg1"/>
                </a:solidFill>
              </a:rPr>
              <a:t>образца набирают четное количество петель. Резинку вяжут лицевыми и изнаночными первым (основным) способом. Первый ряд вяжут чередуя лицевые и изнаночные петли, затем вязание переворачивают и провязывают петли так, как они лежат на спице — лицевые лицевыми, изнаночные изнаночными.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s://2.bp.blogspot.com/-EBtgpOcT9W8/V_c29r-Pg8I/AAAAAAAAECs/rdYZEgbmd3Y5JRBEGvZOwkrd-nlcYOA9wCLcB/s640/1.jpg"/>
          <p:cNvPicPr>
            <a:picLocks noChangeAspect="1" noChangeArrowheads="1"/>
          </p:cNvPicPr>
          <p:nvPr/>
        </p:nvPicPr>
        <p:blipFill>
          <a:blip r:embed="rId2"/>
          <a:srcRect t="14583" b="18750"/>
          <a:stretch>
            <a:fillRect/>
          </a:stretch>
        </p:blipFill>
        <p:spPr bwMode="auto">
          <a:xfrm>
            <a:off x="2786050" y="3500438"/>
            <a:ext cx="5572164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Резинка 2х2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Образец набирается из четного количества петелек (можно разделить на 4) + 2 + кромка. Описание: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Ряд 1: начинается с двух лицевых и двух изнаночных.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Ряд 2: провязывается согласно узору.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идет повторение 1 и 2ряда.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Простая резинка спицами схемы вязания"/>
          <p:cNvPicPr>
            <a:picLocks noChangeAspect="1" noChangeArrowheads="1"/>
          </p:cNvPicPr>
          <p:nvPr/>
        </p:nvPicPr>
        <p:blipFill>
          <a:blip r:embed="rId2"/>
          <a:srcRect l="52333" b="17857"/>
          <a:stretch>
            <a:fillRect/>
          </a:stretch>
        </p:blipFill>
        <p:spPr bwMode="auto">
          <a:xfrm>
            <a:off x="1785918" y="2857496"/>
            <a:ext cx="5313976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https://nadtex.ru/wp-content/uploads/4-712.jpg"/>
          <p:cNvSpPr>
            <a:spLocks noChangeAspect="1" noChangeArrowheads="1"/>
          </p:cNvSpPr>
          <p:nvPr/>
        </p:nvSpPr>
        <p:spPr bwMode="auto">
          <a:xfrm>
            <a:off x="155575" y="-1736725"/>
            <a:ext cx="6391275" cy="3619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57166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 связать польскую резинку . Раппорт - 4 петли + 3 петли симметрии, и 2 ряда.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1й ряд: *3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 петлю переснять - нить за работой,* 3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2й ряд: 1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 петлю переснять - нить за работой, *3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 петлю переснять - нить за работой,* 1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Далее повторять 1й-2й ряды до нужной высоты. Весь секрет в том, что мы не провязываем лицевую петлю, а мы ее переснимаем. Вот и всё)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.mycdn.me/i?r=AyH4iRPQ2q0otWIFepML2LxR6RSfyBFmV3id57_lTAgXPA"/>
          <p:cNvPicPr>
            <a:picLocks noChangeAspect="1" noChangeArrowheads="1"/>
          </p:cNvPicPr>
          <p:nvPr/>
        </p:nvPicPr>
        <p:blipFill>
          <a:blip r:embed="rId2"/>
          <a:srcRect l="7924" t="14263" r="6496"/>
          <a:stretch>
            <a:fillRect/>
          </a:stretch>
        </p:blipFill>
        <p:spPr bwMode="auto">
          <a:xfrm>
            <a:off x="2428860" y="3714752"/>
            <a:ext cx="3857652" cy="257648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Пробуем связать шарфик для куклы.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Размеры шарфа 5*40см. Шарф связан очень простым рельефным узором — сочетание лицевых и  изнаночных петель. Число петель кратное 4, плюс кромочные.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Набрать на спицы 18 петель и вязать по рисунку, повторяя первый и второй ряды: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ряд - *3 лиц, 1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ряд- *2лиц, 1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1лиц *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40 см. закрыть все петли, нить оборвать и кончик спрятать.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\Desktop\20211106_165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14356"/>
            <a:ext cx="4085520" cy="5597288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20211106_165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3833811" cy="3030966"/>
          </a:xfrm>
          <a:prstGeom prst="rect">
            <a:avLst/>
          </a:prstGeom>
          <a:noFill/>
        </p:spPr>
      </p:pic>
      <p:pic>
        <p:nvPicPr>
          <p:cNvPr id="2" name="Picture 2" descr="C:\Users\Александр\Desktop\20211107_1217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714752"/>
            <a:ext cx="3162300" cy="277177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758</TotalTime>
  <Words>274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          Шарфик для куклы</vt:lpstr>
      <vt:lpstr>Слайд 2</vt:lpstr>
      <vt:lpstr>Почему же стоит отдавать предпочтение вязанию вещей именно узором резинка спицами?  края изделия получаются ровными,  края не закручиваются,  полотно, связанное резинкой, меньше склонно к неприятному растягиванию со временем носки.  при этом за счет вертикальных полос узора, изделие имеет хорошую растяжимость.  легкость исполнения узора – в большинстве случаев (при вязании классических резинок) после первого ряда узора последующие вяжутся как лежит рисунок.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Воспитатель: Марченкова М.Ф.</dc:title>
  <dc:creator>Елена</dc:creator>
  <cp:lastModifiedBy>Александр</cp:lastModifiedBy>
  <cp:revision>130</cp:revision>
  <dcterms:created xsi:type="dcterms:W3CDTF">2011-11-05T16:24:10Z</dcterms:created>
  <dcterms:modified xsi:type="dcterms:W3CDTF">2021-11-07T07:52:22Z</dcterms:modified>
</cp:coreProperties>
</file>