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E4D8-A002-4E0A-AF06-BF06CBCD1C1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4A25-B7B5-4277-B791-9564FDEED1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Панорама достижений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кружка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«Моделисты»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313_1516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313_161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313_1611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313_1635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313_1635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313_1635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Панорама достижений  кружка  «Моделисты»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достижений  кружка  «Моделисты»</dc:title>
  <dc:creator>ПК-2</dc:creator>
  <cp:lastModifiedBy>ПК-2</cp:lastModifiedBy>
  <cp:revision>1</cp:revision>
  <dcterms:created xsi:type="dcterms:W3CDTF">2022-05-30T04:24:59Z</dcterms:created>
  <dcterms:modified xsi:type="dcterms:W3CDTF">2022-05-30T04:26:04Z</dcterms:modified>
</cp:coreProperties>
</file>