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13"/>
  </p:notesMasterIdLst>
  <p:sldIdLst>
    <p:sldId id="256" r:id="rId3"/>
    <p:sldId id="272" r:id="rId4"/>
    <p:sldId id="273" r:id="rId5"/>
    <p:sldId id="257" r:id="rId6"/>
    <p:sldId id="266" r:id="rId7"/>
    <p:sldId id="258" r:id="rId8"/>
    <p:sldId id="271" r:id="rId9"/>
    <p:sldId id="268" r:id="rId10"/>
    <p:sldId id="269" r:id="rId11"/>
    <p:sldId id="26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5CF390F-39AD-46E6-9BA7-23ACBEA1E835}">
  <a:tblStyle styleId="{A5CF390F-39AD-46E6-9BA7-23ACBEA1E8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5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D812A-A5A6-4D12-A721-F54F3FD3C890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A9262C-E5C8-49DF-931A-4825F2EF79B9}">
      <dgm:prSet phldrT="[Текст]" custT="1"/>
      <dgm:spPr>
        <a:xfrm>
          <a:off x="1121951" y="213028"/>
          <a:ext cx="1673897" cy="1651010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УДО</a:t>
          </a:r>
        </a:p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МАУ ДО 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ДДТ МГО</a:t>
          </a:r>
          <a:endParaRPr lang="ru-RU" sz="1400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A90F5A3-E2E7-4CA1-9604-22FC630BAABC}" type="parTrans" cxnId="{B0CB220A-89BA-4CE5-BD3D-CD54F1D31B9B}">
      <dgm:prSet/>
      <dgm:spPr/>
      <dgm:t>
        <a:bodyPr/>
        <a:lstStyle/>
        <a:p>
          <a:endParaRPr lang="ru-RU"/>
        </a:p>
      </dgm:t>
    </dgm:pt>
    <dgm:pt modelId="{297E64EA-7D1D-4F9D-9BBD-7B42717437B6}" type="sibTrans" cxnId="{B0CB220A-89BA-4CE5-BD3D-CD54F1D31B9B}">
      <dgm:prSet/>
      <dgm:spPr/>
      <dgm:t>
        <a:bodyPr/>
        <a:lstStyle/>
        <a:p>
          <a:endParaRPr lang="ru-RU"/>
        </a:p>
      </dgm:t>
    </dgm:pt>
    <dgm:pt modelId="{EB224A83-2086-4D28-B2CC-EBA68779DB9B}">
      <dgm:prSet phldrT="[Текст]"/>
      <dgm:spPr>
        <a:xfrm>
          <a:off x="73015" y="0"/>
          <a:ext cx="1875815" cy="1215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496</a:t>
          </a:r>
          <a:r>
            <a:rPr lang="en-US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8790F561-B7AD-47D3-B048-6FD49435501F}" type="parTrans" cxnId="{99A0F1F3-6DD2-4331-BA0F-71BA0E3F797C}">
      <dgm:prSet/>
      <dgm:spPr/>
      <dgm:t>
        <a:bodyPr/>
        <a:lstStyle/>
        <a:p>
          <a:endParaRPr lang="ru-RU"/>
        </a:p>
      </dgm:t>
    </dgm:pt>
    <dgm:pt modelId="{2A555956-1F2A-410C-9246-CE0DAB431264}" type="sibTrans" cxnId="{99A0F1F3-6DD2-4331-BA0F-71BA0E3F797C}">
      <dgm:prSet/>
      <dgm:spPr/>
      <dgm:t>
        <a:bodyPr/>
        <a:lstStyle/>
        <a:p>
          <a:endParaRPr lang="ru-RU"/>
        </a:p>
      </dgm:t>
    </dgm:pt>
    <dgm:pt modelId="{3F2F85BA-D18C-48C0-8E0A-857E627C674F}">
      <dgm:prSet phldrT="[Текст]" custT="1"/>
      <dgm:spPr>
        <a:xfrm rot="5400000">
          <a:off x="2856936" y="216440"/>
          <a:ext cx="1644186" cy="1644186"/>
        </a:xfr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ОО </a:t>
          </a:r>
          <a:endParaRPr lang="ru-RU" sz="2000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(школы, детские сады)</a:t>
          </a:r>
        </a:p>
        <a:p>
          <a:endParaRPr lang="ru-RU" sz="1400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endParaRPr lang="ru-RU" sz="1400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702A956-4602-4E81-AA4D-08242B89890B}" type="parTrans" cxnId="{4692D13E-2D42-417B-B189-F4472D9D94D8}">
      <dgm:prSet/>
      <dgm:spPr/>
      <dgm:t>
        <a:bodyPr/>
        <a:lstStyle/>
        <a:p>
          <a:endParaRPr lang="ru-RU"/>
        </a:p>
      </dgm:t>
    </dgm:pt>
    <dgm:pt modelId="{51347FAE-B55D-4C58-8080-1182A7E5615B}" type="sibTrans" cxnId="{4692D13E-2D42-417B-B189-F4472D9D94D8}">
      <dgm:prSet/>
      <dgm:spPr/>
      <dgm:t>
        <a:bodyPr/>
        <a:lstStyle/>
        <a:p>
          <a:endParaRPr lang="ru-RU"/>
        </a:p>
      </dgm:t>
    </dgm:pt>
    <dgm:pt modelId="{F4CB2A0F-B8B8-46D0-BD73-F86BC76C3705}">
      <dgm:prSet phldrT="[Текст]"/>
      <dgm:spPr>
        <a:xfrm>
          <a:off x="3679381" y="0"/>
          <a:ext cx="1875815" cy="1215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276</a:t>
          </a:r>
          <a:endParaRPr lang="ru-RU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22F07802-5E57-4E81-A71E-74A3780CF0A0}" type="parTrans" cxnId="{E0326E94-4751-42CE-BF4F-D6326F722536}">
      <dgm:prSet/>
      <dgm:spPr/>
      <dgm:t>
        <a:bodyPr/>
        <a:lstStyle/>
        <a:p>
          <a:endParaRPr lang="ru-RU"/>
        </a:p>
      </dgm:t>
    </dgm:pt>
    <dgm:pt modelId="{743DF1A2-CE45-4B45-9EB4-F9AE49573230}" type="sibTrans" cxnId="{E0326E94-4751-42CE-BF4F-D6326F722536}">
      <dgm:prSet/>
      <dgm:spPr/>
      <dgm:t>
        <a:bodyPr/>
        <a:lstStyle/>
        <a:p>
          <a:endParaRPr lang="ru-RU"/>
        </a:p>
      </dgm:t>
    </dgm:pt>
    <dgm:pt modelId="{D2F2AF50-6E74-4B36-9F1F-E2753709CA8F}">
      <dgm:prSet phldrT="[Текст]"/>
      <dgm:spPr>
        <a:xfrm rot="10800000">
          <a:off x="2825878" y="1930750"/>
          <a:ext cx="1644186" cy="1644186"/>
        </a:xfrm>
        <a:solidFill>
          <a:srgbClr val="5B9BD5">
            <a:hueOff val="-4505695"/>
            <a:satOff val="-11613"/>
            <a:lumOff val="-7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Спорт</a:t>
          </a:r>
        </a:p>
      </dgm:t>
    </dgm:pt>
    <dgm:pt modelId="{EE94C4A6-DE81-4B0B-BDE0-59B34A10690E}" type="parTrans" cxnId="{51458484-59D0-4863-A197-27A7A72E89D3}">
      <dgm:prSet/>
      <dgm:spPr/>
      <dgm:t>
        <a:bodyPr/>
        <a:lstStyle/>
        <a:p>
          <a:endParaRPr lang="ru-RU"/>
        </a:p>
      </dgm:t>
    </dgm:pt>
    <dgm:pt modelId="{B9FA0F47-8AE6-40AE-920B-66677E0FFA3F}" type="sibTrans" cxnId="{51458484-59D0-4863-A197-27A7A72E89D3}">
      <dgm:prSet/>
      <dgm:spPr/>
      <dgm:t>
        <a:bodyPr/>
        <a:lstStyle/>
        <a:p>
          <a:endParaRPr lang="ru-RU"/>
        </a:p>
      </dgm:t>
    </dgm:pt>
    <dgm:pt modelId="{E89998D8-B82A-4214-B4D8-456CEB927808}">
      <dgm:prSet phldrT="[Текст]"/>
      <dgm:spPr>
        <a:xfrm>
          <a:off x="3707725" y="2582094"/>
          <a:ext cx="1875815" cy="1215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196</a:t>
          </a:r>
          <a:endParaRPr lang="ru-RU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AF6FF930-56F6-4B2A-8203-CFC796FDE52E}" type="parTrans" cxnId="{39853245-3CD3-4F68-9681-7D3BE8D4D8A3}">
      <dgm:prSet/>
      <dgm:spPr/>
      <dgm:t>
        <a:bodyPr/>
        <a:lstStyle/>
        <a:p>
          <a:endParaRPr lang="ru-RU"/>
        </a:p>
      </dgm:t>
    </dgm:pt>
    <dgm:pt modelId="{B3A5EA39-1E39-44BA-AFB7-8B98DC729619}" type="sibTrans" cxnId="{39853245-3CD3-4F68-9681-7D3BE8D4D8A3}">
      <dgm:prSet/>
      <dgm:spPr/>
      <dgm:t>
        <a:bodyPr/>
        <a:lstStyle/>
        <a:p>
          <a:endParaRPr lang="ru-RU"/>
        </a:p>
      </dgm:t>
    </dgm:pt>
    <dgm:pt modelId="{848022B8-1F39-49CF-85E6-8012B23288FA}">
      <dgm:prSet phldrT="[Текст]"/>
      <dgm:spPr>
        <a:xfrm rot="16200000">
          <a:off x="1136806" y="1936570"/>
          <a:ext cx="1644186" cy="1644186"/>
        </a:xfr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Культура</a:t>
          </a:r>
          <a:r>
            <a:rPr lang="ru-RU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5CCA2131-2ECB-4530-9C5F-F7B74B8FB925}" type="parTrans" cxnId="{12E234FB-810F-41FA-8982-9CB2ABC7ECFE}">
      <dgm:prSet/>
      <dgm:spPr/>
      <dgm:t>
        <a:bodyPr/>
        <a:lstStyle/>
        <a:p>
          <a:endParaRPr lang="ru-RU"/>
        </a:p>
      </dgm:t>
    </dgm:pt>
    <dgm:pt modelId="{FAACBBAB-42EE-479E-949A-5648F7C1AEA0}" type="sibTrans" cxnId="{12E234FB-810F-41FA-8982-9CB2ABC7ECFE}">
      <dgm:prSet/>
      <dgm:spPr/>
      <dgm:t>
        <a:bodyPr/>
        <a:lstStyle/>
        <a:p>
          <a:endParaRPr lang="ru-RU"/>
        </a:p>
      </dgm:t>
    </dgm:pt>
    <dgm:pt modelId="{1BE266F3-7367-46E0-9F09-337C22162E1D}">
      <dgm:prSet phldrT="[Текст]"/>
      <dgm:spPr>
        <a:xfrm>
          <a:off x="19160" y="2582094"/>
          <a:ext cx="1875815" cy="12151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93</a:t>
          </a:r>
          <a:endParaRPr lang="ru-RU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D7EC3643-049F-495B-AA5F-E5252BAFE063}" type="parTrans" cxnId="{BEDB5C14-6636-4F65-A1A9-A4B6329CF677}">
      <dgm:prSet/>
      <dgm:spPr/>
      <dgm:t>
        <a:bodyPr/>
        <a:lstStyle/>
        <a:p>
          <a:endParaRPr lang="ru-RU"/>
        </a:p>
      </dgm:t>
    </dgm:pt>
    <dgm:pt modelId="{D8B1FE87-14B8-44FD-9BB1-CD0B3E44E54F}" type="sibTrans" cxnId="{BEDB5C14-6636-4F65-A1A9-A4B6329CF677}">
      <dgm:prSet/>
      <dgm:spPr/>
      <dgm:t>
        <a:bodyPr/>
        <a:lstStyle/>
        <a:p>
          <a:endParaRPr lang="ru-RU"/>
        </a:p>
      </dgm:t>
    </dgm:pt>
    <dgm:pt modelId="{51079721-A61B-4A29-AA16-B5423CC9859A}" type="pres">
      <dgm:prSet presAssocID="{665D812A-A5A6-4D12-A721-F54F3FD3C89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B9BA11-574E-42A2-B422-37C7D4EF900E}" type="pres">
      <dgm:prSet presAssocID="{665D812A-A5A6-4D12-A721-F54F3FD3C890}" presName="children" presStyleCnt="0"/>
      <dgm:spPr/>
    </dgm:pt>
    <dgm:pt modelId="{C532E14A-F0C8-44DA-8B05-7EAEEF2FA2C4}" type="pres">
      <dgm:prSet presAssocID="{665D812A-A5A6-4D12-A721-F54F3FD3C890}" presName="child1group" presStyleCnt="0"/>
      <dgm:spPr/>
    </dgm:pt>
    <dgm:pt modelId="{F1553391-691F-46EA-8F93-93BD5B1B75DE}" type="pres">
      <dgm:prSet presAssocID="{665D812A-A5A6-4D12-A721-F54F3FD3C890}" presName="child1" presStyleLbl="bgAcc1" presStyleIdx="0" presStyleCnt="4" custLinFactNeighborX="-1177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9EC2863-3DD5-4467-822F-C6569B8DF394}" type="pres">
      <dgm:prSet presAssocID="{665D812A-A5A6-4D12-A721-F54F3FD3C89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A233C-81A2-4826-8E61-3390E06BACEE}" type="pres">
      <dgm:prSet presAssocID="{665D812A-A5A6-4D12-A721-F54F3FD3C890}" presName="child2group" presStyleCnt="0"/>
      <dgm:spPr/>
    </dgm:pt>
    <dgm:pt modelId="{355F5B1F-5711-4ECC-A2FC-0881439A6CED}" type="pres">
      <dgm:prSet presAssocID="{665D812A-A5A6-4D12-A721-F54F3FD3C890}" presName="child2" presStyleLbl="bgAcc1" presStyleIdx="1" presStyleCnt="4" custLinFactNeighborX="14290" custLinFactNeighborY="-209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07A9C33-DE9F-4196-BF09-191D772C1EAA}" type="pres">
      <dgm:prSet presAssocID="{665D812A-A5A6-4D12-A721-F54F3FD3C89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392FC-05D2-4656-9C10-67CBE6D10EC1}" type="pres">
      <dgm:prSet presAssocID="{665D812A-A5A6-4D12-A721-F54F3FD3C890}" presName="child3group" presStyleCnt="0"/>
      <dgm:spPr/>
    </dgm:pt>
    <dgm:pt modelId="{1EEBA7FD-CC34-4C42-B922-543F20370601}" type="pres">
      <dgm:prSet presAssocID="{665D812A-A5A6-4D12-A721-F54F3FD3C890}" presName="child3" presStyleLbl="bgAcc1" presStyleIdx="2" presStyleCnt="4" custLinFactNeighborX="15801" custLinFactNeighborY="255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748F7FE-EE96-4580-B383-197A02235316}" type="pres">
      <dgm:prSet presAssocID="{665D812A-A5A6-4D12-A721-F54F3FD3C89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F6ED2-45A2-4FA0-8C3A-E3345923C5D5}" type="pres">
      <dgm:prSet presAssocID="{665D812A-A5A6-4D12-A721-F54F3FD3C890}" presName="child4group" presStyleCnt="0"/>
      <dgm:spPr/>
    </dgm:pt>
    <dgm:pt modelId="{4E665524-B097-4599-8E80-945FBD204BAD}" type="pres">
      <dgm:prSet presAssocID="{665D812A-A5A6-4D12-A721-F54F3FD3C890}" presName="child4" presStyleLbl="bgAcc1" presStyleIdx="3" presStyleCnt="4" custLinFactNeighborX="-17679" custLinFactNeighborY="255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B68F831-31A3-4AF9-BBA3-E8A8C5E90828}" type="pres">
      <dgm:prSet presAssocID="{665D812A-A5A6-4D12-A721-F54F3FD3C89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AD1C5-CAC2-43DB-8D25-BCBCE1C1F2FE}" type="pres">
      <dgm:prSet presAssocID="{665D812A-A5A6-4D12-A721-F54F3FD3C890}" presName="childPlaceholder" presStyleCnt="0"/>
      <dgm:spPr/>
    </dgm:pt>
    <dgm:pt modelId="{0FE8988D-283B-40FD-9A46-180478B70857}" type="pres">
      <dgm:prSet presAssocID="{665D812A-A5A6-4D12-A721-F54F3FD3C890}" presName="circle" presStyleCnt="0"/>
      <dgm:spPr/>
    </dgm:pt>
    <dgm:pt modelId="{A63DC83B-39ED-41EB-AF19-C898DD47C6C5}" type="pres">
      <dgm:prSet presAssocID="{665D812A-A5A6-4D12-A721-F54F3FD3C890}" presName="quadrant1" presStyleLbl="node1" presStyleIdx="0" presStyleCnt="4" custScaleX="101807" custScaleY="100415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79A3296A-DC47-44F0-B7E6-73C4A45D1792}" type="pres">
      <dgm:prSet presAssocID="{665D812A-A5A6-4D12-A721-F54F3FD3C890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DE7FD8DB-7399-46BD-B010-8403D2D7F2BC}" type="pres">
      <dgm:prSet presAssocID="{665D812A-A5A6-4D12-A721-F54F3FD3C890}" presName="quadrant3" presStyleLbl="node1" presStyleIdx="2" presStyleCnt="4" custLinFactNeighborX="-1889" custLinFactNeighborY="-35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A061542D-19AA-4F73-9E81-8D4741006D30}" type="pres">
      <dgm:prSet presAssocID="{665D812A-A5A6-4D12-A721-F54F3FD3C890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02FFE380-DF61-4B2F-85F2-BB2B8267540F}" type="pres">
      <dgm:prSet presAssocID="{665D812A-A5A6-4D12-A721-F54F3FD3C890}" presName="quadrantPlaceholder" presStyleCnt="0"/>
      <dgm:spPr/>
    </dgm:pt>
    <dgm:pt modelId="{E569C9CE-337A-42AA-BF4A-1005721CEEB1}" type="pres">
      <dgm:prSet presAssocID="{665D812A-A5A6-4D12-A721-F54F3FD3C890}" presName="center1" presStyleLbl="fgShp" presStyleIdx="0" presStyleCnt="2" custAng="15034388" custFlipHor="1" custScaleX="18568" custLinFactNeighborX="-18784" custLinFactNeighborY="20966"/>
      <dgm:spPr>
        <a:xfrm rot="6565612" flipH="1">
          <a:off x="2659628" y="1660346"/>
          <a:ext cx="105407" cy="493635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D67033F7-7A74-4E0C-98B3-4C31B088D5E6}" type="pres">
      <dgm:prSet presAssocID="{665D812A-A5A6-4D12-A721-F54F3FD3C890}" presName="center2" presStyleLbl="fgShp" presStyleIdx="1" presStyleCnt="2" custScaleY="108678"/>
      <dgm:spPr>
        <a:xfrm rot="10800000">
          <a:off x="2535124" y="1725292"/>
          <a:ext cx="567681" cy="536473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3DD0F92F-23C1-4FE9-9C2A-35833D972735}" type="presOf" srcId="{1BE266F3-7367-46E0-9F09-337C22162E1D}" destId="{CB68F831-31A3-4AF9-BBA3-E8A8C5E90828}" srcOrd="1" destOrd="0" presId="urn:microsoft.com/office/officeart/2005/8/layout/cycle4#1"/>
    <dgm:cxn modelId="{B0CB220A-89BA-4CE5-BD3D-CD54F1D31B9B}" srcId="{665D812A-A5A6-4D12-A721-F54F3FD3C890}" destId="{14A9262C-E5C8-49DF-931A-4825F2EF79B9}" srcOrd="0" destOrd="0" parTransId="{6A90F5A3-E2E7-4CA1-9604-22FC630BAABC}" sibTransId="{297E64EA-7D1D-4F9D-9BBD-7B42717437B6}"/>
    <dgm:cxn modelId="{99A0F1F3-6DD2-4331-BA0F-71BA0E3F797C}" srcId="{14A9262C-E5C8-49DF-931A-4825F2EF79B9}" destId="{EB224A83-2086-4D28-B2CC-EBA68779DB9B}" srcOrd="0" destOrd="0" parTransId="{8790F561-B7AD-47D3-B048-6FD49435501F}" sibTransId="{2A555956-1F2A-410C-9246-CE0DAB431264}"/>
    <dgm:cxn modelId="{EBE7E41A-DC83-4ED6-A229-D7B86775003C}" type="presOf" srcId="{3F2F85BA-D18C-48C0-8E0A-857E627C674F}" destId="{79A3296A-DC47-44F0-B7E6-73C4A45D1792}" srcOrd="0" destOrd="0" presId="urn:microsoft.com/office/officeart/2005/8/layout/cycle4#1"/>
    <dgm:cxn modelId="{4FAF187B-8522-4B8A-83CE-34FB9C2104F7}" type="presOf" srcId="{E89998D8-B82A-4214-B4D8-456CEB927808}" destId="{1EEBA7FD-CC34-4C42-B922-543F20370601}" srcOrd="0" destOrd="0" presId="urn:microsoft.com/office/officeart/2005/8/layout/cycle4#1"/>
    <dgm:cxn modelId="{D7BF8A8A-E545-40AF-A974-94761B77DE09}" type="presOf" srcId="{665D812A-A5A6-4D12-A721-F54F3FD3C890}" destId="{51079721-A61B-4A29-AA16-B5423CC9859A}" srcOrd="0" destOrd="0" presId="urn:microsoft.com/office/officeart/2005/8/layout/cycle4#1"/>
    <dgm:cxn modelId="{12E234FB-810F-41FA-8982-9CB2ABC7ECFE}" srcId="{665D812A-A5A6-4D12-A721-F54F3FD3C890}" destId="{848022B8-1F39-49CF-85E6-8012B23288FA}" srcOrd="3" destOrd="0" parTransId="{5CCA2131-2ECB-4530-9C5F-F7B74B8FB925}" sibTransId="{FAACBBAB-42EE-479E-949A-5648F7C1AEA0}"/>
    <dgm:cxn modelId="{7FECE928-E3DD-440E-BD00-AE045459C027}" type="presOf" srcId="{14A9262C-E5C8-49DF-931A-4825F2EF79B9}" destId="{A63DC83B-39ED-41EB-AF19-C898DD47C6C5}" srcOrd="0" destOrd="0" presId="urn:microsoft.com/office/officeart/2005/8/layout/cycle4#1"/>
    <dgm:cxn modelId="{08EC0892-F806-4ED8-A21C-689E2A8CB1BE}" type="presOf" srcId="{848022B8-1F39-49CF-85E6-8012B23288FA}" destId="{A061542D-19AA-4F73-9E81-8D4741006D30}" srcOrd="0" destOrd="0" presId="urn:microsoft.com/office/officeart/2005/8/layout/cycle4#1"/>
    <dgm:cxn modelId="{39853245-3CD3-4F68-9681-7D3BE8D4D8A3}" srcId="{D2F2AF50-6E74-4B36-9F1F-E2753709CA8F}" destId="{E89998D8-B82A-4214-B4D8-456CEB927808}" srcOrd="0" destOrd="0" parTransId="{AF6FF930-56F6-4B2A-8203-CFC796FDE52E}" sibTransId="{B3A5EA39-1E39-44BA-AFB7-8B98DC729619}"/>
    <dgm:cxn modelId="{BEDB5C14-6636-4F65-A1A9-A4B6329CF677}" srcId="{848022B8-1F39-49CF-85E6-8012B23288FA}" destId="{1BE266F3-7367-46E0-9F09-337C22162E1D}" srcOrd="0" destOrd="0" parTransId="{D7EC3643-049F-495B-AA5F-E5252BAFE063}" sibTransId="{D8B1FE87-14B8-44FD-9BB1-CD0B3E44E54F}"/>
    <dgm:cxn modelId="{095F24A6-FDC1-4F9C-B0E9-6E27DCFC4F5E}" type="presOf" srcId="{EB224A83-2086-4D28-B2CC-EBA68779DB9B}" destId="{29EC2863-3DD5-4467-822F-C6569B8DF394}" srcOrd="1" destOrd="0" presId="urn:microsoft.com/office/officeart/2005/8/layout/cycle4#1"/>
    <dgm:cxn modelId="{896EE44A-CDFC-4841-9E29-BD488E9CF4E7}" type="presOf" srcId="{EB224A83-2086-4D28-B2CC-EBA68779DB9B}" destId="{F1553391-691F-46EA-8F93-93BD5B1B75DE}" srcOrd="0" destOrd="0" presId="urn:microsoft.com/office/officeart/2005/8/layout/cycle4#1"/>
    <dgm:cxn modelId="{57CE5409-044F-4042-9490-4E3B1F20CBA2}" type="presOf" srcId="{E89998D8-B82A-4214-B4D8-456CEB927808}" destId="{0748F7FE-EE96-4580-B383-197A02235316}" srcOrd="1" destOrd="0" presId="urn:microsoft.com/office/officeart/2005/8/layout/cycle4#1"/>
    <dgm:cxn modelId="{4692D13E-2D42-417B-B189-F4472D9D94D8}" srcId="{665D812A-A5A6-4D12-A721-F54F3FD3C890}" destId="{3F2F85BA-D18C-48C0-8E0A-857E627C674F}" srcOrd="1" destOrd="0" parTransId="{C702A956-4602-4E81-AA4D-08242B89890B}" sibTransId="{51347FAE-B55D-4C58-8080-1182A7E5615B}"/>
    <dgm:cxn modelId="{E0326E94-4751-42CE-BF4F-D6326F722536}" srcId="{3F2F85BA-D18C-48C0-8E0A-857E627C674F}" destId="{F4CB2A0F-B8B8-46D0-BD73-F86BC76C3705}" srcOrd="0" destOrd="0" parTransId="{22F07802-5E57-4E81-A71E-74A3780CF0A0}" sibTransId="{743DF1A2-CE45-4B45-9EB4-F9AE49573230}"/>
    <dgm:cxn modelId="{51458484-59D0-4863-A197-27A7A72E89D3}" srcId="{665D812A-A5A6-4D12-A721-F54F3FD3C890}" destId="{D2F2AF50-6E74-4B36-9F1F-E2753709CA8F}" srcOrd="2" destOrd="0" parTransId="{EE94C4A6-DE81-4B0B-BDE0-59B34A10690E}" sibTransId="{B9FA0F47-8AE6-40AE-920B-66677E0FFA3F}"/>
    <dgm:cxn modelId="{0614DD15-B4AC-4D07-99B2-16A6B2E5C05D}" type="presOf" srcId="{F4CB2A0F-B8B8-46D0-BD73-F86BC76C3705}" destId="{355F5B1F-5711-4ECC-A2FC-0881439A6CED}" srcOrd="0" destOrd="0" presId="urn:microsoft.com/office/officeart/2005/8/layout/cycle4#1"/>
    <dgm:cxn modelId="{1FA82F49-C35B-4C11-BE3A-E7D646DC0268}" type="presOf" srcId="{1BE266F3-7367-46E0-9F09-337C22162E1D}" destId="{4E665524-B097-4599-8E80-945FBD204BAD}" srcOrd="0" destOrd="0" presId="urn:microsoft.com/office/officeart/2005/8/layout/cycle4#1"/>
    <dgm:cxn modelId="{0D62701B-EAF8-4053-BFA2-CF453BF90F89}" type="presOf" srcId="{D2F2AF50-6E74-4B36-9F1F-E2753709CA8F}" destId="{DE7FD8DB-7399-46BD-B010-8403D2D7F2BC}" srcOrd="0" destOrd="0" presId="urn:microsoft.com/office/officeart/2005/8/layout/cycle4#1"/>
    <dgm:cxn modelId="{9F78ECDC-45C6-481C-A944-C2EE91D6FAE5}" type="presOf" srcId="{F4CB2A0F-B8B8-46D0-BD73-F86BC76C3705}" destId="{507A9C33-DE9F-4196-BF09-191D772C1EAA}" srcOrd="1" destOrd="0" presId="urn:microsoft.com/office/officeart/2005/8/layout/cycle4#1"/>
    <dgm:cxn modelId="{9A3F9809-495F-4659-918A-6F51C0840FB2}" type="presParOf" srcId="{51079721-A61B-4A29-AA16-B5423CC9859A}" destId="{06B9BA11-574E-42A2-B422-37C7D4EF900E}" srcOrd="0" destOrd="0" presId="urn:microsoft.com/office/officeart/2005/8/layout/cycle4#1"/>
    <dgm:cxn modelId="{21148B14-DAD9-401E-9306-BDF9CEB5015C}" type="presParOf" srcId="{06B9BA11-574E-42A2-B422-37C7D4EF900E}" destId="{C532E14A-F0C8-44DA-8B05-7EAEEF2FA2C4}" srcOrd="0" destOrd="0" presId="urn:microsoft.com/office/officeart/2005/8/layout/cycle4#1"/>
    <dgm:cxn modelId="{B5DD5933-937F-470A-A110-41CC9E02A306}" type="presParOf" srcId="{C532E14A-F0C8-44DA-8B05-7EAEEF2FA2C4}" destId="{F1553391-691F-46EA-8F93-93BD5B1B75DE}" srcOrd="0" destOrd="0" presId="urn:microsoft.com/office/officeart/2005/8/layout/cycle4#1"/>
    <dgm:cxn modelId="{FDC723C9-4701-4AC2-A138-0D1BBF8F6B2B}" type="presParOf" srcId="{C532E14A-F0C8-44DA-8B05-7EAEEF2FA2C4}" destId="{29EC2863-3DD5-4467-822F-C6569B8DF394}" srcOrd="1" destOrd="0" presId="urn:microsoft.com/office/officeart/2005/8/layout/cycle4#1"/>
    <dgm:cxn modelId="{4714417C-12DD-4E6F-A74B-7F764CA6DE57}" type="presParOf" srcId="{06B9BA11-574E-42A2-B422-37C7D4EF900E}" destId="{A56A233C-81A2-4826-8E61-3390E06BACEE}" srcOrd="1" destOrd="0" presId="urn:microsoft.com/office/officeart/2005/8/layout/cycle4#1"/>
    <dgm:cxn modelId="{1F72C537-44E1-4D0F-A4E8-99729E25380C}" type="presParOf" srcId="{A56A233C-81A2-4826-8E61-3390E06BACEE}" destId="{355F5B1F-5711-4ECC-A2FC-0881439A6CED}" srcOrd="0" destOrd="0" presId="urn:microsoft.com/office/officeart/2005/8/layout/cycle4#1"/>
    <dgm:cxn modelId="{6581CE56-3BEA-45A9-9396-FA6F31453BD4}" type="presParOf" srcId="{A56A233C-81A2-4826-8E61-3390E06BACEE}" destId="{507A9C33-DE9F-4196-BF09-191D772C1EAA}" srcOrd="1" destOrd="0" presId="urn:microsoft.com/office/officeart/2005/8/layout/cycle4#1"/>
    <dgm:cxn modelId="{4D992F78-9D4A-4E90-A6AC-9D2D623B6C27}" type="presParOf" srcId="{06B9BA11-574E-42A2-B422-37C7D4EF900E}" destId="{F08392FC-05D2-4656-9C10-67CBE6D10EC1}" srcOrd="2" destOrd="0" presId="urn:microsoft.com/office/officeart/2005/8/layout/cycle4#1"/>
    <dgm:cxn modelId="{439E8610-E3C1-47BF-AB0A-E7C682ED5E6C}" type="presParOf" srcId="{F08392FC-05D2-4656-9C10-67CBE6D10EC1}" destId="{1EEBA7FD-CC34-4C42-B922-543F20370601}" srcOrd="0" destOrd="0" presId="urn:microsoft.com/office/officeart/2005/8/layout/cycle4#1"/>
    <dgm:cxn modelId="{609C7B12-C30B-4855-8B93-83E2459E9101}" type="presParOf" srcId="{F08392FC-05D2-4656-9C10-67CBE6D10EC1}" destId="{0748F7FE-EE96-4580-B383-197A02235316}" srcOrd="1" destOrd="0" presId="urn:microsoft.com/office/officeart/2005/8/layout/cycle4#1"/>
    <dgm:cxn modelId="{30328481-45B8-4D2F-99C6-3B14D1B5B987}" type="presParOf" srcId="{06B9BA11-574E-42A2-B422-37C7D4EF900E}" destId="{648F6ED2-45A2-4FA0-8C3A-E3345923C5D5}" srcOrd="3" destOrd="0" presId="urn:microsoft.com/office/officeart/2005/8/layout/cycle4#1"/>
    <dgm:cxn modelId="{C3CFF8CC-EE9D-4933-B8EC-9B2CE7689111}" type="presParOf" srcId="{648F6ED2-45A2-4FA0-8C3A-E3345923C5D5}" destId="{4E665524-B097-4599-8E80-945FBD204BAD}" srcOrd="0" destOrd="0" presId="urn:microsoft.com/office/officeart/2005/8/layout/cycle4#1"/>
    <dgm:cxn modelId="{62577220-85B2-4100-B2BF-9CFAA1E6B5AD}" type="presParOf" srcId="{648F6ED2-45A2-4FA0-8C3A-E3345923C5D5}" destId="{CB68F831-31A3-4AF9-BBA3-E8A8C5E90828}" srcOrd="1" destOrd="0" presId="urn:microsoft.com/office/officeart/2005/8/layout/cycle4#1"/>
    <dgm:cxn modelId="{D4D70CD8-558F-43EC-8233-C7D77FBC152E}" type="presParOf" srcId="{06B9BA11-574E-42A2-B422-37C7D4EF900E}" destId="{669AD1C5-CAC2-43DB-8D25-BCBCE1C1F2FE}" srcOrd="4" destOrd="0" presId="urn:microsoft.com/office/officeart/2005/8/layout/cycle4#1"/>
    <dgm:cxn modelId="{5B90ED8D-61A7-417A-84AC-00FCA5C31048}" type="presParOf" srcId="{51079721-A61B-4A29-AA16-B5423CC9859A}" destId="{0FE8988D-283B-40FD-9A46-180478B70857}" srcOrd="1" destOrd="0" presId="urn:microsoft.com/office/officeart/2005/8/layout/cycle4#1"/>
    <dgm:cxn modelId="{EC6975D9-7E65-4B3B-AF47-75A68DB0DD30}" type="presParOf" srcId="{0FE8988D-283B-40FD-9A46-180478B70857}" destId="{A63DC83B-39ED-41EB-AF19-C898DD47C6C5}" srcOrd="0" destOrd="0" presId="urn:microsoft.com/office/officeart/2005/8/layout/cycle4#1"/>
    <dgm:cxn modelId="{AD4B41C8-56D5-4A96-B14A-4C436997D6D2}" type="presParOf" srcId="{0FE8988D-283B-40FD-9A46-180478B70857}" destId="{79A3296A-DC47-44F0-B7E6-73C4A45D1792}" srcOrd="1" destOrd="0" presId="urn:microsoft.com/office/officeart/2005/8/layout/cycle4#1"/>
    <dgm:cxn modelId="{4A498506-DC12-4692-BE0D-3BB3AE44780D}" type="presParOf" srcId="{0FE8988D-283B-40FD-9A46-180478B70857}" destId="{DE7FD8DB-7399-46BD-B010-8403D2D7F2BC}" srcOrd="2" destOrd="0" presId="urn:microsoft.com/office/officeart/2005/8/layout/cycle4#1"/>
    <dgm:cxn modelId="{77D961E6-B9A6-4F60-8012-B9A48EF05A4C}" type="presParOf" srcId="{0FE8988D-283B-40FD-9A46-180478B70857}" destId="{A061542D-19AA-4F73-9E81-8D4741006D30}" srcOrd="3" destOrd="0" presId="urn:microsoft.com/office/officeart/2005/8/layout/cycle4#1"/>
    <dgm:cxn modelId="{7071800B-0A5A-46A4-8397-09E7448E981D}" type="presParOf" srcId="{0FE8988D-283B-40FD-9A46-180478B70857}" destId="{02FFE380-DF61-4B2F-85F2-BB2B8267540F}" srcOrd="4" destOrd="0" presId="urn:microsoft.com/office/officeart/2005/8/layout/cycle4#1"/>
    <dgm:cxn modelId="{14658FC4-1EAC-48F1-A63F-CEF62075B3AD}" type="presParOf" srcId="{51079721-A61B-4A29-AA16-B5423CC9859A}" destId="{E569C9CE-337A-42AA-BF4A-1005721CEEB1}" srcOrd="2" destOrd="0" presId="urn:microsoft.com/office/officeart/2005/8/layout/cycle4#1"/>
    <dgm:cxn modelId="{EDD02D17-0D2D-4232-963E-33FA62817F7C}" type="presParOf" srcId="{51079721-A61B-4A29-AA16-B5423CC9859A}" destId="{D67033F7-7A74-4E0C-98B3-4C31B088D5E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40A28-A314-4D1C-A762-EA88DADFEDB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40EF799-5BCD-4ABE-BBDE-AA244E9CA4BF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Физкультурно-спортивная</a:t>
          </a:r>
          <a:r>
            <a:rPr lang="ru-RU" dirty="0"/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(274)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A0D2DD1-06C3-45F5-ACB7-D3802EF52B8F}" type="parTrans" cxnId="{7429C5CB-7A53-4E4B-9B4E-6508880AA811}">
      <dgm:prSet/>
      <dgm:spPr/>
      <dgm:t>
        <a:bodyPr/>
        <a:lstStyle/>
        <a:p>
          <a:endParaRPr lang="ru-RU"/>
        </a:p>
      </dgm:t>
    </dgm:pt>
    <dgm:pt modelId="{EAAFC322-A539-471D-9E34-F667A42E93A1}" type="sibTrans" cxnId="{7429C5CB-7A53-4E4B-9B4E-6508880AA811}">
      <dgm:prSet/>
      <dgm:spPr/>
      <dgm:t>
        <a:bodyPr/>
        <a:lstStyle/>
        <a:p>
          <a:endParaRPr lang="ru-RU"/>
        </a:p>
      </dgm:t>
    </dgm:pt>
    <dgm:pt modelId="{D29EE806-D47B-4809-8188-61596DEB8E17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Художественная</a:t>
          </a:r>
          <a:r>
            <a:rPr lang="ru-RU" dirty="0"/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(309)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0616E5E-A5B1-4DD9-9D56-9736379EC4DF}" type="parTrans" cxnId="{54E113FD-03AE-43C2-BBFC-41444DE6322B}">
      <dgm:prSet/>
      <dgm:spPr/>
      <dgm:t>
        <a:bodyPr/>
        <a:lstStyle/>
        <a:p>
          <a:endParaRPr lang="ru-RU"/>
        </a:p>
      </dgm:t>
    </dgm:pt>
    <dgm:pt modelId="{5BC30CFD-2866-4C5B-84AC-B0217A03F453}" type="sibTrans" cxnId="{54E113FD-03AE-43C2-BBFC-41444DE6322B}">
      <dgm:prSet/>
      <dgm:spPr/>
      <dgm:t>
        <a:bodyPr/>
        <a:lstStyle/>
        <a:p>
          <a:endParaRPr lang="ru-RU"/>
        </a:p>
      </dgm:t>
    </dgm:pt>
    <dgm:pt modelId="{2C4D3563-91A2-4DEA-B9ED-A861CAB9ED8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Социально-гуманитарная</a:t>
          </a:r>
          <a:r>
            <a:rPr lang="ru-RU" dirty="0"/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(113)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9FF5245-4151-4D17-B93C-2198432DC325}" type="parTrans" cxnId="{F43153D7-8D3B-44F9-828C-02CC460EC33B}">
      <dgm:prSet/>
      <dgm:spPr/>
      <dgm:t>
        <a:bodyPr/>
        <a:lstStyle/>
        <a:p>
          <a:endParaRPr lang="ru-RU"/>
        </a:p>
      </dgm:t>
    </dgm:pt>
    <dgm:pt modelId="{3214DAE1-FD6C-42BB-8F7F-7F5395D65852}" type="sibTrans" cxnId="{F43153D7-8D3B-44F9-828C-02CC460EC33B}">
      <dgm:prSet/>
      <dgm:spPr/>
      <dgm:t>
        <a:bodyPr/>
        <a:lstStyle/>
        <a:p>
          <a:endParaRPr lang="ru-RU"/>
        </a:p>
      </dgm:t>
    </dgm:pt>
    <dgm:pt modelId="{366400E4-60EA-463C-8446-91D670839EBE}" type="pres">
      <dgm:prSet presAssocID="{36F40A28-A314-4D1C-A762-EA88DADFEDBB}" presName="linearFlow" presStyleCnt="0">
        <dgm:presLayoutVars>
          <dgm:dir/>
          <dgm:resizeHandles val="exact"/>
        </dgm:presLayoutVars>
      </dgm:prSet>
      <dgm:spPr/>
    </dgm:pt>
    <dgm:pt modelId="{20BDD44E-C6A4-4128-A2BD-29EE1DAB7D50}" type="pres">
      <dgm:prSet presAssocID="{940EF799-5BCD-4ABE-BBDE-AA244E9CA4BF}" presName="composite" presStyleCnt="0"/>
      <dgm:spPr/>
    </dgm:pt>
    <dgm:pt modelId="{BF1721C3-5668-426B-9261-BDC2C53195EA}" type="pres">
      <dgm:prSet presAssocID="{940EF799-5BCD-4ABE-BBDE-AA244E9CA4BF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</dgm:pt>
    <dgm:pt modelId="{5BFD8DA4-0CD2-4305-9130-DFA98400A93A}" type="pres">
      <dgm:prSet presAssocID="{940EF799-5BCD-4ABE-BBDE-AA244E9CA4B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20751-85AB-4F37-8C12-89E22C6883F8}" type="pres">
      <dgm:prSet presAssocID="{EAAFC322-A539-471D-9E34-F667A42E93A1}" presName="spacing" presStyleCnt="0"/>
      <dgm:spPr/>
    </dgm:pt>
    <dgm:pt modelId="{E6F6B7B5-0E1B-4603-9118-CA14A72D3D0C}" type="pres">
      <dgm:prSet presAssocID="{D29EE806-D47B-4809-8188-61596DEB8E17}" presName="composite" presStyleCnt="0"/>
      <dgm:spPr/>
    </dgm:pt>
    <dgm:pt modelId="{D2F7EB68-E9CF-41F0-8EDE-00D06E195EBA}" type="pres">
      <dgm:prSet presAssocID="{D29EE806-D47B-4809-8188-61596DEB8E17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AF7F9E6C-57E8-49A5-81CC-3E922EE9C2F5}" type="pres">
      <dgm:prSet presAssocID="{D29EE806-D47B-4809-8188-61596DEB8E17}" presName="txShp" presStyleLbl="node1" presStyleIdx="1" presStyleCnt="3" custLinFactNeighborX="1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A58D2-DCEA-4899-B0A6-31A41E636958}" type="pres">
      <dgm:prSet presAssocID="{5BC30CFD-2866-4C5B-84AC-B0217A03F453}" presName="spacing" presStyleCnt="0"/>
      <dgm:spPr/>
    </dgm:pt>
    <dgm:pt modelId="{A50DBA1D-D273-449B-AF08-6853830160F6}" type="pres">
      <dgm:prSet presAssocID="{2C4D3563-91A2-4DEA-B9ED-A861CAB9ED80}" presName="composite" presStyleCnt="0"/>
      <dgm:spPr/>
    </dgm:pt>
    <dgm:pt modelId="{BF6C9E7C-B7D1-4114-B110-91412F7C5F13}" type="pres">
      <dgm:prSet presAssocID="{2C4D3563-91A2-4DEA-B9ED-A861CAB9ED80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73BD462-6302-4C95-8A74-99CB3265FB66}" type="pres">
      <dgm:prSet presAssocID="{2C4D3563-91A2-4DEA-B9ED-A861CAB9ED8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C8E63-0885-45E6-BB89-B2C94678962A}" type="presOf" srcId="{36F40A28-A314-4D1C-A762-EA88DADFEDBB}" destId="{366400E4-60EA-463C-8446-91D670839EBE}" srcOrd="0" destOrd="0" presId="urn:microsoft.com/office/officeart/2005/8/layout/vList3#1"/>
    <dgm:cxn modelId="{F43E98CA-8D68-4443-8166-83A22A2E5A96}" type="presOf" srcId="{2C4D3563-91A2-4DEA-B9ED-A861CAB9ED80}" destId="{073BD462-6302-4C95-8A74-99CB3265FB66}" srcOrd="0" destOrd="0" presId="urn:microsoft.com/office/officeart/2005/8/layout/vList3#1"/>
    <dgm:cxn modelId="{68E970B3-A702-4AE8-B2A8-2314085D7358}" type="presOf" srcId="{D29EE806-D47B-4809-8188-61596DEB8E17}" destId="{AF7F9E6C-57E8-49A5-81CC-3E922EE9C2F5}" srcOrd="0" destOrd="0" presId="urn:microsoft.com/office/officeart/2005/8/layout/vList3#1"/>
    <dgm:cxn modelId="{F43153D7-8D3B-44F9-828C-02CC460EC33B}" srcId="{36F40A28-A314-4D1C-A762-EA88DADFEDBB}" destId="{2C4D3563-91A2-4DEA-B9ED-A861CAB9ED80}" srcOrd="2" destOrd="0" parTransId="{A9FF5245-4151-4D17-B93C-2198432DC325}" sibTransId="{3214DAE1-FD6C-42BB-8F7F-7F5395D65852}"/>
    <dgm:cxn modelId="{54E113FD-03AE-43C2-BBFC-41444DE6322B}" srcId="{36F40A28-A314-4D1C-A762-EA88DADFEDBB}" destId="{D29EE806-D47B-4809-8188-61596DEB8E17}" srcOrd="1" destOrd="0" parTransId="{A0616E5E-A5B1-4DD9-9D56-9736379EC4DF}" sibTransId="{5BC30CFD-2866-4C5B-84AC-B0217A03F453}"/>
    <dgm:cxn modelId="{9A74FC07-C4CA-4F88-BAD9-D791A8524332}" type="presOf" srcId="{940EF799-5BCD-4ABE-BBDE-AA244E9CA4BF}" destId="{5BFD8DA4-0CD2-4305-9130-DFA98400A93A}" srcOrd="0" destOrd="0" presId="urn:microsoft.com/office/officeart/2005/8/layout/vList3#1"/>
    <dgm:cxn modelId="{7429C5CB-7A53-4E4B-9B4E-6508880AA811}" srcId="{36F40A28-A314-4D1C-A762-EA88DADFEDBB}" destId="{940EF799-5BCD-4ABE-BBDE-AA244E9CA4BF}" srcOrd="0" destOrd="0" parTransId="{CA0D2DD1-06C3-45F5-ACB7-D3802EF52B8F}" sibTransId="{EAAFC322-A539-471D-9E34-F667A42E93A1}"/>
    <dgm:cxn modelId="{310EDA42-B0C4-4A8C-A0F2-A8F55E8B4E41}" type="presParOf" srcId="{366400E4-60EA-463C-8446-91D670839EBE}" destId="{20BDD44E-C6A4-4128-A2BD-29EE1DAB7D50}" srcOrd="0" destOrd="0" presId="urn:microsoft.com/office/officeart/2005/8/layout/vList3#1"/>
    <dgm:cxn modelId="{1142C18E-27AB-4A5D-BA6E-C760099E7D64}" type="presParOf" srcId="{20BDD44E-C6A4-4128-A2BD-29EE1DAB7D50}" destId="{BF1721C3-5668-426B-9261-BDC2C53195EA}" srcOrd="0" destOrd="0" presId="urn:microsoft.com/office/officeart/2005/8/layout/vList3#1"/>
    <dgm:cxn modelId="{02BB6F26-7623-4B65-8292-677306635537}" type="presParOf" srcId="{20BDD44E-C6A4-4128-A2BD-29EE1DAB7D50}" destId="{5BFD8DA4-0CD2-4305-9130-DFA98400A93A}" srcOrd="1" destOrd="0" presId="urn:microsoft.com/office/officeart/2005/8/layout/vList3#1"/>
    <dgm:cxn modelId="{0142F6D1-2C56-4B87-9007-678CC919ED1F}" type="presParOf" srcId="{366400E4-60EA-463C-8446-91D670839EBE}" destId="{33920751-85AB-4F37-8C12-89E22C6883F8}" srcOrd="1" destOrd="0" presId="urn:microsoft.com/office/officeart/2005/8/layout/vList3#1"/>
    <dgm:cxn modelId="{C0525749-C060-4810-94D7-C2710B4F86CA}" type="presParOf" srcId="{366400E4-60EA-463C-8446-91D670839EBE}" destId="{E6F6B7B5-0E1B-4603-9118-CA14A72D3D0C}" srcOrd="2" destOrd="0" presId="urn:microsoft.com/office/officeart/2005/8/layout/vList3#1"/>
    <dgm:cxn modelId="{B1A48EC1-A1B7-42F0-83B4-DB3CBCFA4B78}" type="presParOf" srcId="{E6F6B7B5-0E1B-4603-9118-CA14A72D3D0C}" destId="{D2F7EB68-E9CF-41F0-8EDE-00D06E195EBA}" srcOrd="0" destOrd="0" presId="urn:microsoft.com/office/officeart/2005/8/layout/vList3#1"/>
    <dgm:cxn modelId="{5142888D-FE42-4C94-B339-6820821C5EFC}" type="presParOf" srcId="{E6F6B7B5-0E1B-4603-9118-CA14A72D3D0C}" destId="{AF7F9E6C-57E8-49A5-81CC-3E922EE9C2F5}" srcOrd="1" destOrd="0" presId="urn:microsoft.com/office/officeart/2005/8/layout/vList3#1"/>
    <dgm:cxn modelId="{1DA3F34B-54F7-49A8-9EAF-7A2F302FA65A}" type="presParOf" srcId="{366400E4-60EA-463C-8446-91D670839EBE}" destId="{A12A58D2-DCEA-4899-B0A6-31A41E636958}" srcOrd="3" destOrd="0" presId="urn:microsoft.com/office/officeart/2005/8/layout/vList3#1"/>
    <dgm:cxn modelId="{7934491F-9EE1-4B61-BEF2-58CE5A03B705}" type="presParOf" srcId="{366400E4-60EA-463C-8446-91D670839EBE}" destId="{A50DBA1D-D273-449B-AF08-6853830160F6}" srcOrd="4" destOrd="0" presId="urn:microsoft.com/office/officeart/2005/8/layout/vList3#1"/>
    <dgm:cxn modelId="{183A4841-1135-43A5-8B1F-E5EC89248F2D}" type="presParOf" srcId="{A50DBA1D-D273-449B-AF08-6853830160F6}" destId="{BF6C9E7C-B7D1-4114-B110-91412F7C5F13}" srcOrd="0" destOrd="0" presId="urn:microsoft.com/office/officeart/2005/8/layout/vList3#1"/>
    <dgm:cxn modelId="{F14E9AA4-C686-41D2-9B5D-F8F419900FDF}" type="presParOf" srcId="{A50DBA1D-D273-449B-AF08-6853830160F6}" destId="{073BD462-6302-4C95-8A74-99CB3265FB6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40A28-A314-4D1C-A762-EA88DADFEDBB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940EF799-5BCD-4ABE-BBDE-AA244E9CA4B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Естественнонаучная</a:t>
          </a:r>
          <a:r>
            <a:rPr lang="ru-RU" sz="2400" dirty="0" smtClean="0"/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(5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A0D2DD1-06C3-45F5-ACB7-D3802EF52B8F}" type="parTrans" cxnId="{7429C5CB-7A53-4E4B-9B4E-6508880AA811}">
      <dgm:prSet/>
      <dgm:spPr/>
      <dgm:t>
        <a:bodyPr/>
        <a:lstStyle/>
        <a:p>
          <a:endParaRPr lang="ru-RU"/>
        </a:p>
      </dgm:t>
    </dgm:pt>
    <dgm:pt modelId="{EAAFC322-A539-471D-9E34-F667A42E93A1}" type="sibTrans" cxnId="{7429C5CB-7A53-4E4B-9B4E-6508880AA811}">
      <dgm:prSet/>
      <dgm:spPr/>
      <dgm:t>
        <a:bodyPr/>
        <a:lstStyle/>
        <a:p>
          <a:endParaRPr lang="ru-RU"/>
        </a:p>
      </dgm:t>
    </dgm:pt>
    <dgm:pt modelId="{2C4D3563-91A2-4DEA-B9ED-A861CAB9ED80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Техническая</a:t>
          </a:r>
          <a:r>
            <a:rPr lang="ru-RU" sz="1400" dirty="0"/>
            <a:t> </a:t>
          </a:r>
          <a:r>
            <a:rPr lang="ru-RU" sz="2000" b="1" dirty="0" smtClean="0"/>
            <a:t>(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314)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9FF5245-4151-4D17-B93C-2198432DC325}" type="parTrans" cxnId="{F43153D7-8D3B-44F9-828C-02CC460EC33B}">
      <dgm:prSet/>
      <dgm:spPr/>
      <dgm:t>
        <a:bodyPr/>
        <a:lstStyle/>
        <a:p>
          <a:endParaRPr lang="ru-RU"/>
        </a:p>
      </dgm:t>
    </dgm:pt>
    <dgm:pt modelId="{3214DAE1-FD6C-42BB-8F7F-7F5395D65852}" type="sibTrans" cxnId="{F43153D7-8D3B-44F9-828C-02CC460EC33B}">
      <dgm:prSet/>
      <dgm:spPr/>
      <dgm:t>
        <a:bodyPr/>
        <a:lstStyle/>
        <a:p>
          <a:endParaRPr lang="ru-RU"/>
        </a:p>
      </dgm:t>
    </dgm:pt>
    <dgm:pt modelId="{366400E4-60EA-463C-8446-91D670839EBE}" type="pres">
      <dgm:prSet presAssocID="{36F40A28-A314-4D1C-A762-EA88DADFEDBB}" presName="linearFlow" presStyleCnt="0">
        <dgm:presLayoutVars>
          <dgm:dir/>
          <dgm:resizeHandles val="exact"/>
        </dgm:presLayoutVars>
      </dgm:prSet>
      <dgm:spPr/>
    </dgm:pt>
    <dgm:pt modelId="{20BDD44E-C6A4-4128-A2BD-29EE1DAB7D50}" type="pres">
      <dgm:prSet presAssocID="{940EF799-5BCD-4ABE-BBDE-AA244E9CA4BF}" presName="composite" presStyleCnt="0"/>
      <dgm:spPr/>
    </dgm:pt>
    <dgm:pt modelId="{BF1721C3-5668-426B-9261-BDC2C53195EA}" type="pres">
      <dgm:prSet presAssocID="{940EF799-5BCD-4ABE-BBDE-AA244E9CA4BF}" presName="imgShp" presStyleLbl="fgImgPlace1" presStyleIdx="0" presStyleCnt="2" custLinFactNeighborX="-10173" custLinFactNeighborY="305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5BFD8DA4-0CD2-4305-9130-DFA98400A93A}" type="pres">
      <dgm:prSet presAssocID="{940EF799-5BCD-4ABE-BBDE-AA244E9CA4BF}" presName="txShp" presStyleLbl="node1" presStyleIdx="0" presStyleCnt="2" custScaleX="114076" custScaleY="111397" custLinFactNeighborX="8289" custLinFactNeighborY="-11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20751-85AB-4F37-8C12-89E22C6883F8}" type="pres">
      <dgm:prSet presAssocID="{EAAFC322-A539-471D-9E34-F667A42E93A1}" presName="spacing" presStyleCnt="0"/>
      <dgm:spPr/>
    </dgm:pt>
    <dgm:pt modelId="{A50DBA1D-D273-449B-AF08-6853830160F6}" type="pres">
      <dgm:prSet presAssocID="{2C4D3563-91A2-4DEA-B9ED-A861CAB9ED80}" presName="composite" presStyleCnt="0"/>
      <dgm:spPr/>
    </dgm:pt>
    <dgm:pt modelId="{BF6C9E7C-B7D1-4114-B110-91412F7C5F13}" type="pres">
      <dgm:prSet presAssocID="{2C4D3563-91A2-4DEA-B9ED-A861CAB9ED80}" presName="imgShp" presStyleLbl="fgImgPlace1" presStyleIdx="1" presStyleCnt="2" custScaleX="11182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73BD462-6302-4C95-8A74-99CB3265FB66}" type="pres">
      <dgm:prSet presAssocID="{2C4D3563-91A2-4DEA-B9ED-A861CAB9ED80}" presName="txShp" presStyleLbl="node1" presStyleIdx="1" presStyleCnt="2" custScaleX="115072" custScaleY="115121" custLinFactNeighborX="7166" custLinFactNeighborY="16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153D7-8D3B-44F9-828C-02CC460EC33B}" srcId="{36F40A28-A314-4D1C-A762-EA88DADFEDBB}" destId="{2C4D3563-91A2-4DEA-B9ED-A861CAB9ED80}" srcOrd="1" destOrd="0" parTransId="{A9FF5245-4151-4D17-B93C-2198432DC325}" sibTransId="{3214DAE1-FD6C-42BB-8F7F-7F5395D65852}"/>
    <dgm:cxn modelId="{19185578-6F56-4CFE-9C60-79A93F7581A9}" type="presOf" srcId="{2C4D3563-91A2-4DEA-B9ED-A861CAB9ED80}" destId="{073BD462-6302-4C95-8A74-99CB3265FB66}" srcOrd="0" destOrd="0" presId="urn:microsoft.com/office/officeart/2005/8/layout/vList3#2"/>
    <dgm:cxn modelId="{4C2248DE-1821-4F21-85BC-AA45B2A29D41}" type="presOf" srcId="{940EF799-5BCD-4ABE-BBDE-AA244E9CA4BF}" destId="{5BFD8DA4-0CD2-4305-9130-DFA98400A93A}" srcOrd="0" destOrd="0" presId="urn:microsoft.com/office/officeart/2005/8/layout/vList3#2"/>
    <dgm:cxn modelId="{9D176672-3797-4E3B-B8AC-1DDCB4170729}" type="presOf" srcId="{36F40A28-A314-4D1C-A762-EA88DADFEDBB}" destId="{366400E4-60EA-463C-8446-91D670839EBE}" srcOrd="0" destOrd="0" presId="urn:microsoft.com/office/officeart/2005/8/layout/vList3#2"/>
    <dgm:cxn modelId="{7429C5CB-7A53-4E4B-9B4E-6508880AA811}" srcId="{36F40A28-A314-4D1C-A762-EA88DADFEDBB}" destId="{940EF799-5BCD-4ABE-BBDE-AA244E9CA4BF}" srcOrd="0" destOrd="0" parTransId="{CA0D2DD1-06C3-45F5-ACB7-D3802EF52B8F}" sibTransId="{EAAFC322-A539-471D-9E34-F667A42E93A1}"/>
    <dgm:cxn modelId="{E52F27CA-490A-480A-A1A0-B2B5ACD761B1}" type="presParOf" srcId="{366400E4-60EA-463C-8446-91D670839EBE}" destId="{20BDD44E-C6A4-4128-A2BD-29EE1DAB7D50}" srcOrd="0" destOrd="0" presId="urn:microsoft.com/office/officeart/2005/8/layout/vList3#2"/>
    <dgm:cxn modelId="{4BD14A0D-903E-4EE2-8657-0686CEC95F92}" type="presParOf" srcId="{20BDD44E-C6A4-4128-A2BD-29EE1DAB7D50}" destId="{BF1721C3-5668-426B-9261-BDC2C53195EA}" srcOrd="0" destOrd="0" presId="urn:microsoft.com/office/officeart/2005/8/layout/vList3#2"/>
    <dgm:cxn modelId="{10A52CB0-9B45-41D1-AAFB-5B001EB826E6}" type="presParOf" srcId="{20BDD44E-C6A4-4128-A2BD-29EE1DAB7D50}" destId="{5BFD8DA4-0CD2-4305-9130-DFA98400A93A}" srcOrd="1" destOrd="0" presId="urn:microsoft.com/office/officeart/2005/8/layout/vList3#2"/>
    <dgm:cxn modelId="{DAC372E2-3F2A-4F9A-A1E2-7BCB0900AFB3}" type="presParOf" srcId="{366400E4-60EA-463C-8446-91D670839EBE}" destId="{33920751-85AB-4F37-8C12-89E22C6883F8}" srcOrd="1" destOrd="0" presId="urn:microsoft.com/office/officeart/2005/8/layout/vList3#2"/>
    <dgm:cxn modelId="{410D42D2-64E3-4F65-990B-DB5FEDC28053}" type="presParOf" srcId="{366400E4-60EA-463C-8446-91D670839EBE}" destId="{A50DBA1D-D273-449B-AF08-6853830160F6}" srcOrd="2" destOrd="0" presId="urn:microsoft.com/office/officeart/2005/8/layout/vList3#2"/>
    <dgm:cxn modelId="{1B83E92B-3B9F-4215-BBA7-04ECC2C50CED}" type="presParOf" srcId="{A50DBA1D-D273-449B-AF08-6853830160F6}" destId="{BF6C9E7C-B7D1-4114-B110-91412F7C5F13}" srcOrd="0" destOrd="0" presId="urn:microsoft.com/office/officeart/2005/8/layout/vList3#2"/>
    <dgm:cxn modelId="{0AF1E670-FB42-4EE6-9DDF-DBC35C3BD9AF}" type="presParOf" srcId="{A50DBA1D-D273-449B-AF08-6853830160F6}" destId="{073BD462-6302-4C95-8A74-99CB3265FB6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BA7FD-CC34-4C42-B922-543F20370601}">
      <dsp:nvSpPr>
        <dsp:cNvPr id="0" name=""/>
        <dsp:cNvSpPr/>
      </dsp:nvSpPr>
      <dsp:spPr>
        <a:xfrm>
          <a:off x="4781692" y="2595168"/>
          <a:ext cx="1885313" cy="122125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196</a:t>
          </a:r>
          <a:endParaRPr lang="ru-RU" sz="33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5374113" y="2927309"/>
        <a:ext cx="1266065" cy="862287"/>
      </dsp:txXfrm>
    </dsp:sp>
    <dsp:sp modelId="{4E665524-B097-4599-8E80-945FBD204BAD}">
      <dsp:nvSpPr>
        <dsp:cNvPr id="0" name=""/>
        <dsp:cNvSpPr/>
      </dsp:nvSpPr>
      <dsp:spPr>
        <a:xfrm>
          <a:off x="1074451" y="2595168"/>
          <a:ext cx="1885313" cy="122125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93</a:t>
          </a:r>
          <a:endParaRPr lang="ru-RU" sz="33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1101278" y="2927309"/>
        <a:ext cx="1266065" cy="862287"/>
      </dsp:txXfrm>
    </dsp:sp>
    <dsp:sp modelId="{355F5B1F-5711-4ECC-A2FC-0881439A6CED}">
      <dsp:nvSpPr>
        <dsp:cNvPr id="0" name=""/>
        <dsp:cNvSpPr/>
      </dsp:nvSpPr>
      <dsp:spPr>
        <a:xfrm>
          <a:off x="4753205" y="0"/>
          <a:ext cx="1885313" cy="122125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276</a:t>
          </a:r>
          <a:endParaRPr lang="ru-RU" sz="33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5345626" y="26827"/>
        <a:ext cx="1266065" cy="862287"/>
      </dsp:txXfrm>
    </dsp:sp>
    <dsp:sp modelId="{F1553391-691F-46EA-8F93-93BD5B1B75DE}">
      <dsp:nvSpPr>
        <dsp:cNvPr id="0" name=""/>
        <dsp:cNvSpPr/>
      </dsp:nvSpPr>
      <dsp:spPr>
        <a:xfrm>
          <a:off x="1185798" y="0"/>
          <a:ext cx="1885313" cy="122125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496</a:t>
          </a:r>
          <a:r>
            <a:rPr lang="en-US" sz="3300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endParaRPr lang="ru-RU" sz="33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1212625" y="26827"/>
        <a:ext cx="1266065" cy="862287"/>
      </dsp:txXfrm>
    </dsp:sp>
    <dsp:sp modelId="{A63DC83B-39ED-41EB-AF19-C898DD47C6C5}">
      <dsp:nvSpPr>
        <dsp:cNvPr id="0" name=""/>
        <dsp:cNvSpPr/>
      </dsp:nvSpPr>
      <dsp:spPr>
        <a:xfrm>
          <a:off x="2182825" y="214107"/>
          <a:ext cx="1682372" cy="1659369"/>
        </a:xfrm>
        <a:prstGeom prst="pieWedg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УДО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МАУ ДО 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ДДТ МГО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75580" y="700125"/>
        <a:ext cx="1189617" cy="1173351"/>
      </dsp:txXfrm>
    </dsp:sp>
    <dsp:sp modelId="{79A3296A-DC47-44F0-B7E6-73C4A45D1792}">
      <dsp:nvSpPr>
        <dsp:cNvPr id="0" name=""/>
        <dsp:cNvSpPr/>
      </dsp:nvSpPr>
      <dsp:spPr>
        <a:xfrm rot="5400000">
          <a:off x="3926596" y="217536"/>
          <a:ext cx="1652511" cy="1652511"/>
        </a:xfrm>
        <a:prstGeom prst="pieWedge">
          <a:avLst/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ОО 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(школы, детские сады)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3926596" y="701545"/>
        <a:ext cx="1168502" cy="1168502"/>
      </dsp:txXfrm>
    </dsp:sp>
    <dsp:sp modelId="{DE7FD8DB-7399-46BD-B010-8403D2D7F2BC}">
      <dsp:nvSpPr>
        <dsp:cNvPr id="0" name=""/>
        <dsp:cNvSpPr/>
      </dsp:nvSpPr>
      <dsp:spPr>
        <a:xfrm rot="10800000">
          <a:off x="3895380" y="1940526"/>
          <a:ext cx="1652511" cy="1652511"/>
        </a:xfrm>
        <a:prstGeom prst="pieWedge">
          <a:avLst/>
        </a:prstGeom>
        <a:solidFill>
          <a:srgbClr val="5B9BD5">
            <a:hueOff val="-4505695"/>
            <a:satOff val="-11613"/>
            <a:lumOff val="-7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Спорт</a:t>
          </a:r>
        </a:p>
      </dsp:txBody>
      <dsp:txXfrm rot="10800000">
        <a:off x="3895380" y="1940526"/>
        <a:ext cx="1168502" cy="1168502"/>
      </dsp:txXfrm>
    </dsp:sp>
    <dsp:sp modelId="{A061542D-19AA-4F73-9E81-8D4741006D30}">
      <dsp:nvSpPr>
        <dsp:cNvPr id="0" name=""/>
        <dsp:cNvSpPr/>
      </dsp:nvSpPr>
      <dsp:spPr>
        <a:xfrm rot="16200000">
          <a:off x="2197756" y="1946376"/>
          <a:ext cx="1652511" cy="1652511"/>
        </a:xfrm>
        <a:prstGeom prst="pieWedge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Культура</a:t>
          </a:r>
          <a:r>
            <a:rPr lang="ru-RU" sz="17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 rot="5400000">
        <a:off x="2681765" y="1946376"/>
        <a:ext cx="1168502" cy="1168502"/>
      </dsp:txXfrm>
    </dsp:sp>
    <dsp:sp modelId="{E569C9CE-337A-42AA-BF4A-1005721CEEB1}">
      <dsp:nvSpPr>
        <dsp:cNvPr id="0" name=""/>
        <dsp:cNvSpPr/>
      </dsp:nvSpPr>
      <dsp:spPr>
        <a:xfrm rot="6565612" flipH="1">
          <a:off x="3728288" y="1668753"/>
          <a:ext cx="105940" cy="496135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33F7-7A74-4E0C-98B3-4C31B088D5E6}">
      <dsp:nvSpPr>
        <dsp:cNvPr id="0" name=""/>
        <dsp:cNvSpPr/>
      </dsp:nvSpPr>
      <dsp:spPr>
        <a:xfrm rot="10800000">
          <a:off x="3603154" y="1734027"/>
          <a:ext cx="570555" cy="539189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D8DA4-0CD2-4305-9130-DFA98400A93A}">
      <dsp:nvSpPr>
        <dsp:cNvPr id="0" name=""/>
        <dsp:cNvSpPr/>
      </dsp:nvSpPr>
      <dsp:spPr>
        <a:xfrm rot="10800000">
          <a:off x="1274318" y="260"/>
          <a:ext cx="4453334" cy="6104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Физкультурно-спортивная</a:t>
          </a:r>
          <a:r>
            <a:rPr lang="ru-RU" sz="2000" kern="1200" dirty="0"/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(274)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26932" y="260"/>
        <a:ext cx="4300720" cy="610455"/>
      </dsp:txXfrm>
    </dsp:sp>
    <dsp:sp modelId="{BF1721C3-5668-426B-9261-BDC2C53195EA}">
      <dsp:nvSpPr>
        <dsp:cNvPr id="0" name=""/>
        <dsp:cNvSpPr/>
      </dsp:nvSpPr>
      <dsp:spPr>
        <a:xfrm>
          <a:off x="969090" y="260"/>
          <a:ext cx="610455" cy="6104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F9E6C-57E8-49A5-81CC-3E922EE9C2F5}">
      <dsp:nvSpPr>
        <dsp:cNvPr id="0" name=""/>
        <dsp:cNvSpPr/>
      </dsp:nvSpPr>
      <dsp:spPr>
        <a:xfrm rot="10800000">
          <a:off x="1329762" y="763330"/>
          <a:ext cx="4453334" cy="6104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Художественная</a:t>
          </a:r>
          <a:r>
            <a:rPr lang="ru-RU" sz="2000" kern="1200" dirty="0"/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(309)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82376" y="763330"/>
        <a:ext cx="4300720" cy="610455"/>
      </dsp:txXfrm>
    </dsp:sp>
    <dsp:sp modelId="{D2F7EB68-E9CF-41F0-8EDE-00D06E195EBA}">
      <dsp:nvSpPr>
        <dsp:cNvPr id="0" name=""/>
        <dsp:cNvSpPr/>
      </dsp:nvSpPr>
      <dsp:spPr>
        <a:xfrm>
          <a:off x="969090" y="763330"/>
          <a:ext cx="610455" cy="6104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BD462-6302-4C95-8A74-99CB3265FB66}">
      <dsp:nvSpPr>
        <dsp:cNvPr id="0" name=""/>
        <dsp:cNvSpPr/>
      </dsp:nvSpPr>
      <dsp:spPr>
        <a:xfrm rot="10800000">
          <a:off x="1274318" y="1526399"/>
          <a:ext cx="4453334" cy="6104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Социально-гуманитарная</a:t>
          </a:r>
          <a:r>
            <a:rPr lang="ru-RU" sz="2000" kern="1200" dirty="0"/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(113)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26932" y="1526399"/>
        <a:ext cx="4300720" cy="610455"/>
      </dsp:txXfrm>
    </dsp:sp>
    <dsp:sp modelId="{BF6C9E7C-B7D1-4114-B110-91412F7C5F13}">
      <dsp:nvSpPr>
        <dsp:cNvPr id="0" name=""/>
        <dsp:cNvSpPr/>
      </dsp:nvSpPr>
      <dsp:spPr>
        <a:xfrm>
          <a:off x="969090" y="1526399"/>
          <a:ext cx="610455" cy="61045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D8DA4-0CD2-4305-9130-DFA98400A93A}">
      <dsp:nvSpPr>
        <dsp:cNvPr id="0" name=""/>
        <dsp:cNvSpPr/>
      </dsp:nvSpPr>
      <dsp:spPr>
        <a:xfrm rot="10800000">
          <a:off x="1015608" y="0"/>
          <a:ext cx="4271368" cy="7014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6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Естественнонаучная</a:t>
          </a:r>
          <a:r>
            <a:rPr lang="ru-RU" sz="2400" kern="1200" dirty="0" smtClean="0"/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(5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90960" y="0"/>
        <a:ext cx="4096016" cy="701409"/>
      </dsp:txXfrm>
    </dsp:sp>
    <dsp:sp modelId="{BF1721C3-5668-426B-9261-BDC2C53195EA}">
      <dsp:nvSpPr>
        <dsp:cNvPr id="0" name=""/>
        <dsp:cNvSpPr/>
      </dsp:nvSpPr>
      <dsp:spPr>
        <a:xfrm>
          <a:off x="589889" y="55365"/>
          <a:ext cx="629648" cy="6296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BD462-6302-4C95-8A74-99CB3265FB66}">
      <dsp:nvSpPr>
        <dsp:cNvPr id="0" name=""/>
        <dsp:cNvSpPr/>
      </dsp:nvSpPr>
      <dsp:spPr>
        <a:xfrm rot="10800000">
          <a:off x="964205" y="859318"/>
          <a:ext cx="4308662" cy="7248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6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Техническая</a:t>
          </a:r>
          <a:r>
            <a:rPr lang="ru-RU" sz="1400" kern="1200" dirty="0"/>
            <a:t> </a:t>
          </a:r>
          <a:r>
            <a:rPr lang="ru-RU" sz="2000" b="1" kern="1200" dirty="0" smtClean="0"/>
            <a:t>(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314)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45419" y="859318"/>
        <a:ext cx="4127448" cy="724857"/>
      </dsp:txXfrm>
    </dsp:sp>
    <dsp:sp modelId="{BF6C9E7C-B7D1-4114-B110-91412F7C5F13}">
      <dsp:nvSpPr>
        <dsp:cNvPr id="0" name=""/>
        <dsp:cNvSpPr/>
      </dsp:nvSpPr>
      <dsp:spPr>
        <a:xfrm>
          <a:off x="626004" y="906674"/>
          <a:ext cx="704110" cy="62964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9805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65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 type="obj">
  <p:cSld name="1_Заголовок и объек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9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584051" y="593725"/>
            <a:ext cx="5489575" cy="285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456363" y="1944688"/>
            <a:ext cx="5151437" cy="481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584200" y="3833813"/>
            <a:ext cx="5489575" cy="292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1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69414" y="1314450"/>
            <a:ext cx="6706065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pic" idx="2"/>
          </p:nvPr>
        </p:nvSpPr>
        <p:spPr>
          <a:xfrm>
            <a:off x="7399958" y="365125"/>
            <a:ext cx="3961042" cy="61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6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969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513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145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82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497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724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691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4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411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16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584051" y="593725"/>
            <a:ext cx="5489575" cy="285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456363" y="1944688"/>
            <a:ext cx="5151437" cy="481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584200" y="3833813"/>
            <a:ext cx="5489575" cy="292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194000" y="367393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11" name="Google Shape;11;p1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1194000" y="367393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174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dt.mgo@mail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4950000" y="-6297"/>
            <a:ext cx="7131000" cy="6900297"/>
          </a:xfrm>
          <a:custGeom>
            <a:avLst/>
            <a:gdLst/>
            <a:ahLst/>
            <a:cxnLst/>
            <a:rect l="l" t="t" r="r" b="b"/>
            <a:pathLst>
              <a:path w="5911491" h="6900297" extrusionOk="0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061000" y="0"/>
            <a:ext cx="7131000" cy="6900297"/>
          </a:xfrm>
          <a:custGeom>
            <a:avLst/>
            <a:gdLst/>
            <a:ahLst/>
            <a:cxnLst/>
            <a:rect l="l" t="t" r="r" b="b"/>
            <a:pathLst>
              <a:path w="5911491" h="6900297" extrusionOk="0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l="11232" b="273"/>
          <a:stretch/>
        </p:blipFill>
        <p:spPr>
          <a:xfrm>
            <a:off x="5218485" y="0"/>
            <a:ext cx="7132515" cy="6858000"/>
          </a:xfrm>
          <a:custGeom>
            <a:avLst/>
            <a:gdLst/>
            <a:ahLst/>
            <a:cxnLst/>
            <a:rect l="l" t="t" r="r" b="b"/>
            <a:pathLst>
              <a:path w="7132515" h="6858000" extrusionOk="0">
                <a:moveTo>
                  <a:pt x="323103" y="0"/>
                </a:moveTo>
                <a:lnTo>
                  <a:pt x="7132515" y="3934"/>
                </a:lnTo>
                <a:lnTo>
                  <a:pt x="7132515" y="6164796"/>
                </a:lnTo>
                <a:lnTo>
                  <a:pt x="7130999" y="6858000"/>
                </a:lnTo>
                <a:lnTo>
                  <a:pt x="3375537" y="6850527"/>
                </a:lnTo>
                <a:cubicBezTo>
                  <a:pt x="3222337" y="6685797"/>
                  <a:pt x="3230929" y="6525922"/>
                  <a:pt x="2915939" y="6341348"/>
                </a:cubicBezTo>
                <a:cubicBezTo>
                  <a:pt x="2600950" y="6156773"/>
                  <a:pt x="2240432" y="6084893"/>
                  <a:pt x="1485600" y="5743080"/>
                </a:cubicBezTo>
                <a:cubicBezTo>
                  <a:pt x="807368" y="5413888"/>
                  <a:pt x="625932" y="5030784"/>
                  <a:pt x="807500" y="4277840"/>
                </a:cubicBezTo>
                <a:cubicBezTo>
                  <a:pt x="989068" y="3524897"/>
                  <a:pt x="1786157" y="3644914"/>
                  <a:pt x="1686448" y="2746388"/>
                </a:cubicBezTo>
                <a:cubicBezTo>
                  <a:pt x="1586740" y="1847861"/>
                  <a:pt x="123942" y="1675751"/>
                  <a:pt x="36697" y="1100695"/>
                </a:cubicBezTo>
                <a:cubicBezTo>
                  <a:pt x="-13158" y="766956"/>
                  <a:pt x="-75736" y="533982"/>
                  <a:pt x="323103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0" name="Google Shape;110;p17"/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4791000" y="1989000"/>
            <a:ext cx="336207" cy="315000"/>
          </a:xfrm>
          <a:prstGeom prst="triangle">
            <a:avLst>
              <a:gd name="adj" fmla="val 50000"/>
            </a:avLst>
          </a:prstGeom>
          <a:solidFill>
            <a:schemeClr val="accent2">
              <a:alpha val="5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5121165" y="2911499"/>
            <a:ext cx="336206" cy="1147502"/>
          </a:xfrm>
          <a:custGeom>
            <a:avLst/>
            <a:gdLst/>
            <a:ahLst/>
            <a:cxnLst/>
            <a:rect l="l" t="t" r="r" b="b"/>
            <a:pathLst>
              <a:path w="320610" h="1375555" extrusionOk="0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 rot="1483570">
            <a:off x="4011193" y="2531889"/>
            <a:ext cx="908160" cy="151723"/>
          </a:xfrm>
          <a:custGeom>
            <a:avLst/>
            <a:gdLst/>
            <a:ahLst/>
            <a:cxnLst/>
            <a:rect l="l" t="t" r="r" b="b"/>
            <a:pathLst>
              <a:path w="4335780" h="810740" extrusionOk="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 rot="-5068625">
            <a:off x="5448700" y="2687410"/>
            <a:ext cx="908160" cy="151723"/>
          </a:xfrm>
          <a:custGeom>
            <a:avLst/>
            <a:gdLst/>
            <a:ahLst/>
            <a:cxnLst/>
            <a:rect l="l" t="t" r="r" b="b"/>
            <a:pathLst>
              <a:path w="4335780" h="810740" extrusionOk="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4572996" y="3744001"/>
            <a:ext cx="146211" cy="136988"/>
          </a:xfrm>
          <a:prstGeom prst="triangle">
            <a:avLst>
              <a:gd name="adj" fmla="val 50000"/>
            </a:avLst>
          </a:prstGeom>
          <a:solidFill>
            <a:schemeClr val="accent1">
              <a:alpha val="5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5744671" y="3422319"/>
            <a:ext cx="238424" cy="223385"/>
          </a:xfrm>
          <a:prstGeom prst="triangle">
            <a:avLst>
              <a:gd name="adj" fmla="val 50000"/>
            </a:avLst>
          </a:prstGeom>
          <a:solidFill>
            <a:schemeClr val="accent1">
              <a:alpha val="5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9688768-A33D-485F-87AD-6EB763855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9603"/>
          <a:stretch/>
        </p:blipFill>
        <p:spPr>
          <a:xfrm>
            <a:off x="7464152" y="3795073"/>
            <a:ext cx="1193312" cy="1016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4522636"/>
            <a:ext cx="6480720" cy="2506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СПАСИБО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69498" y="3284984"/>
            <a:ext cx="4221028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Контакты:</a:t>
            </a:r>
          </a:p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гт Малышева, ул. Мопра д.18</a:t>
            </a:r>
          </a:p>
          <a:p>
            <a:pPr algn="ctr"/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Раб. тел. 343 655 13 28</a:t>
            </a: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 Почта 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ddt.mgo@mail.ru</a:t>
            </a:r>
            <a:endPara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mddt.ru</a:t>
            </a:r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14" y="476672"/>
            <a:ext cx="10515600" cy="1325563"/>
          </a:xfrm>
        </p:spPr>
        <p:txBody>
          <a:bodyPr/>
          <a:lstStyle/>
          <a:p>
            <a:r>
              <a:rPr lang="ru-RU" dirty="0" smtClean="0"/>
              <a:t>7 образовательных организаций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63752" y="6424300"/>
            <a:ext cx="73921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детей  от </a:t>
            </a:r>
            <a:r>
              <a:rPr lang="ru-RU" sz="2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4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 - </a:t>
            </a:r>
            <a:r>
              <a:rPr lang="ru-RU" sz="2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1729 </a:t>
            </a:r>
            <a:r>
              <a:rPr lang="ru-RU" sz="24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r>
              <a:rPr lang="ru-RU" sz="24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2583" y="2204864"/>
            <a:ext cx="10086416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 школы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дошкольные организации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начальная школа-детский сад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организация дополнительного 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образования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28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843DB47-F1CC-43BD-8FC7-790CC5053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90502"/>
            <a:ext cx="4844164" cy="7487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368" y="2164815"/>
            <a:ext cx="462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дополнительным</a:t>
            </a:r>
            <a: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образованием</a:t>
            </a:r>
          </a:p>
        </p:txBody>
      </p: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E8417B9B-68B3-458E-98C4-E7B2265B4C6B}"/>
              </a:ext>
            </a:extLst>
          </p:cNvPr>
          <p:cNvSpPr txBox="1">
            <a:spLocks/>
          </p:cNvSpPr>
          <p:nvPr/>
        </p:nvSpPr>
        <p:spPr>
          <a:xfrm>
            <a:off x="191344" y="6276374"/>
            <a:ext cx="11593287" cy="897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детей  от 5 до 17 лет  - 1224 чел.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Охват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-1061 чел. /86%/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688768-A33D-485F-87AD-6EB763855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9603"/>
          <a:stretch/>
        </p:blipFill>
        <p:spPr>
          <a:xfrm>
            <a:off x="10694498" y="476672"/>
            <a:ext cx="1193312" cy="1016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Схема 15">
            <a:extLst>
              <a:ext uri="{FF2B5EF4-FFF2-40B4-BE49-F238E27FC236}">
                <a16:creationId xmlns="" xmlns:a16="http://schemas.microsoft.com/office/drawing/2014/main" id="{4C2896C8-98A6-4BB2-86B0-53F5359B0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156314"/>
              </p:ext>
            </p:extLst>
          </p:nvPr>
        </p:nvGraphicFramePr>
        <p:xfrm>
          <a:off x="4007768" y="2348880"/>
          <a:ext cx="77768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83432" y="323445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sz="24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Характеристика системы дополнительного образования </a:t>
            </a:r>
          </a:p>
          <a:p>
            <a:pPr algn="ctr">
              <a:buClrTx/>
            </a:pPr>
            <a:r>
              <a:rPr lang="ru-RU" sz="24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 Малышевский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27157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775554" y="177165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A311B1B-DD38-4AB2-9878-0EE693B8C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9" y="1916832"/>
            <a:ext cx="4536504" cy="74320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76094D5-8ED2-4953-8D1B-5AF021B586E2}"/>
              </a:ext>
            </a:extLst>
          </p:cNvPr>
          <p:cNvSpPr/>
          <p:nvPr/>
        </p:nvSpPr>
        <p:spPr>
          <a:xfrm>
            <a:off x="602415" y="2088378"/>
            <a:ext cx="412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направленностям 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7D02D69F-88B3-448C-8FDF-746C195C8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92434"/>
              </p:ext>
            </p:extLst>
          </p:nvPr>
        </p:nvGraphicFramePr>
        <p:xfrm>
          <a:off x="5015880" y="2060848"/>
          <a:ext cx="6696744" cy="2137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5AC2D88C-5A1F-406D-AC32-E06D52D5B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231985"/>
              </p:ext>
            </p:extLst>
          </p:nvPr>
        </p:nvGraphicFramePr>
        <p:xfrm>
          <a:off x="5375920" y="4509120"/>
          <a:ext cx="563055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E8417B9B-68B3-458E-98C4-E7B2265B4C6B}"/>
              </a:ext>
            </a:extLst>
          </p:cNvPr>
          <p:cNvSpPr txBox="1">
            <a:spLocks/>
          </p:cNvSpPr>
          <p:nvPr/>
        </p:nvSpPr>
        <p:spPr>
          <a:xfrm>
            <a:off x="273857" y="5942442"/>
            <a:ext cx="6067577" cy="897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Выдано  808 сертификатов ( 66%)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688768-A33D-485F-87AD-6EB76385525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9603"/>
          <a:stretch/>
        </p:blipFill>
        <p:spPr>
          <a:xfrm>
            <a:off x="10694498" y="476672"/>
            <a:ext cx="1193312" cy="1016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83432" y="323445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ru-RU" sz="24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Характеристика системы дополнительного образования </a:t>
            </a:r>
          </a:p>
          <a:p>
            <a:pPr lvl="0" algn="ctr">
              <a:buClrTx/>
            </a:pPr>
            <a:r>
              <a:rPr lang="ru-RU" sz="24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 Малышевский городской округ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/>
          <p:nvPr/>
        </p:nvSpPr>
        <p:spPr>
          <a:xfrm>
            <a:off x="2583041" y="2123359"/>
            <a:ext cx="7553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4836884" y="2139432"/>
            <a:ext cx="7553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7028026" y="2139432"/>
            <a:ext cx="7553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9264301" y="2139432"/>
            <a:ext cx="7553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743B5B43-F14D-4B99-BF34-A71CCDC1B947}"/>
              </a:ext>
            </a:extLst>
          </p:cNvPr>
          <p:cNvGrpSpPr/>
          <p:nvPr/>
        </p:nvGrpSpPr>
        <p:grpSpPr>
          <a:xfrm>
            <a:off x="448395" y="1377948"/>
            <a:ext cx="3199333" cy="1619004"/>
            <a:chOff x="8053049" y="-1"/>
            <a:chExt cx="3243450" cy="1080464"/>
          </a:xfrm>
        </p:grpSpPr>
        <p:sp>
          <p:nvSpPr>
            <p:cNvPr id="32" name="Прямоугольник: скругленные углы 34">
              <a:extLst>
                <a:ext uri="{FF2B5EF4-FFF2-40B4-BE49-F238E27FC236}">
                  <a16:creationId xmlns="" xmlns:a16="http://schemas.microsoft.com/office/drawing/2014/main" id="{9037279E-AEB1-441D-8C6F-741CB298B91A}"/>
                </a:ext>
              </a:extLst>
            </p:cNvPr>
            <p:cNvSpPr/>
            <p:nvPr/>
          </p:nvSpPr>
          <p:spPr>
            <a:xfrm>
              <a:off x="8053049" y="39366"/>
              <a:ext cx="3243450" cy="1041097"/>
            </a:xfrm>
            <a:prstGeom prst="roundRect">
              <a:avLst>
                <a:gd name="adj" fmla="val 500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3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508FFF53-5716-4839-BE63-DC41E43809DB}"/>
                </a:ext>
              </a:extLst>
            </p:cNvPr>
            <p:cNvSpPr txBox="1"/>
            <p:nvPr/>
          </p:nvSpPr>
          <p:spPr>
            <a:xfrm rot="16200000">
              <a:off x="7956876" y="102504"/>
              <a:ext cx="853699" cy="6486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2009" rIns="93345" bIns="0" numCol="1" spcCol="1270" anchor="t" anchorCtr="0">
              <a:noAutofit/>
            </a:bodyPr>
            <a:lstStyle/>
            <a:p>
              <a:pPr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392B45AF-C23C-4415-A5BA-B6D676C0FF35}"/>
              </a:ext>
            </a:extLst>
          </p:cNvPr>
          <p:cNvGrpSpPr/>
          <p:nvPr/>
        </p:nvGrpSpPr>
        <p:grpSpPr>
          <a:xfrm>
            <a:off x="731403" y="1676166"/>
            <a:ext cx="2683897" cy="1104762"/>
            <a:chOff x="693355" y="0"/>
            <a:chExt cx="2193581" cy="1041097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8B021EB8-257D-4EA8-9788-0DB7DE8F6BD9}"/>
                </a:ext>
              </a:extLst>
            </p:cNvPr>
            <p:cNvSpPr/>
            <p:nvPr/>
          </p:nvSpPr>
          <p:spPr>
            <a:xfrm>
              <a:off x="693355" y="0"/>
              <a:ext cx="2193581" cy="104109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725541C-DD3F-4C25-9864-DA1F03AFF529}"/>
                </a:ext>
              </a:extLst>
            </p:cNvPr>
            <p:cNvSpPr txBox="1"/>
            <p:nvPr/>
          </p:nvSpPr>
          <p:spPr>
            <a:xfrm>
              <a:off x="693355" y="0"/>
              <a:ext cx="2193581" cy="104109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8006" rIns="0" bIns="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Организация и проведение информационно-разъяснительной кампании по внедрению ПФДО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C772ACCE-85B0-4370-A0AD-B5C63EE4B36E}"/>
              </a:ext>
            </a:extLst>
          </p:cNvPr>
          <p:cNvGrpSpPr/>
          <p:nvPr/>
        </p:nvGrpSpPr>
        <p:grpSpPr>
          <a:xfrm>
            <a:off x="4079776" y="1286011"/>
            <a:ext cx="3286099" cy="1330610"/>
            <a:chOff x="8053049" y="-1"/>
            <a:chExt cx="3243450" cy="1080464"/>
          </a:xfrm>
        </p:grpSpPr>
        <p:sp>
          <p:nvSpPr>
            <p:cNvPr id="38" name="Прямоугольник: скругленные углы 42">
              <a:extLst>
                <a:ext uri="{FF2B5EF4-FFF2-40B4-BE49-F238E27FC236}">
                  <a16:creationId xmlns="" xmlns:a16="http://schemas.microsoft.com/office/drawing/2014/main" id="{E609FE2E-B9C7-4E22-825F-74F454F3AE71}"/>
                </a:ext>
              </a:extLst>
            </p:cNvPr>
            <p:cNvSpPr/>
            <p:nvPr/>
          </p:nvSpPr>
          <p:spPr>
            <a:xfrm>
              <a:off x="8053049" y="39366"/>
              <a:ext cx="3243450" cy="1041097"/>
            </a:xfrm>
            <a:prstGeom prst="roundRect">
              <a:avLst>
                <a:gd name="adj" fmla="val 500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20E47FC9-C068-4DE0-B8FD-DD72CE3B7B36}"/>
                </a:ext>
              </a:extLst>
            </p:cNvPr>
            <p:cNvSpPr txBox="1"/>
            <p:nvPr/>
          </p:nvSpPr>
          <p:spPr>
            <a:xfrm rot="16200000">
              <a:off x="7956876" y="102504"/>
              <a:ext cx="853699" cy="6486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2009" rIns="93345" bIns="0" numCol="1" spcCol="1270" anchor="t" anchorCtr="0">
              <a:noAutofit/>
            </a:bodyPr>
            <a:lstStyle/>
            <a:p>
              <a:pPr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D6F7326C-0397-4BBC-A5FF-D3E9D80308F1}"/>
              </a:ext>
            </a:extLst>
          </p:cNvPr>
          <p:cNvGrpSpPr/>
          <p:nvPr/>
        </p:nvGrpSpPr>
        <p:grpSpPr>
          <a:xfrm>
            <a:off x="7896200" y="1340768"/>
            <a:ext cx="3528392" cy="1545451"/>
            <a:chOff x="8053049" y="-1"/>
            <a:chExt cx="3243450" cy="1080464"/>
          </a:xfrm>
        </p:grpSpPr>
        <p:sp>
          <p:nvSpPr>
            <p:cNvPr id="41" name="Прямоугольник: скругленные углы 45">
              <a:extLst>
                <a:ext uri="{FF2B5EF4-FFF2-40B4-BE49-F238E27FC236}">
                  <a16:creationId xmlns="" xmlns:a16="http://schemas.microsoft.com/office/drawing/2014/main" id="{716A7C8F-30E8-47FE-ADAC-5075953990D1}"/>
                </a:ext>
              </a:extLst>
            </p:cNvPr>
            <p:cNvSpPr/>
            <p:nvPr/>
          </p:nvSpPr>
          <p:spPr>
            <a:xfrm>
              <a:off x="8053049" y="39366"/>
              <a:ext cx="3243450" cy="1041097"/>
            </a:xfrm>
            <a:prstGeom prst="roundRect">
              <a:avLst>
                <a:gd name="adj" fmla="val 500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358D3DD8-7E9B-492B-B509-5A0E64E1579E}"/>
                </a:ext>
              </a:extLst>
            </p:cNvPr>
            <p:cNvSpPr txBox="1"/>
            <p:nvPr/>
          </p:nvSpPr>
          <p:spPr>
            <a:xfrm rot="16200000">
              <a:off x="7956876" y="102504"/>
              <a:ext cx="853699" cy="6486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2009" rIns="93345" bIns="0" numCol="1" spcCol="1270" anchor="t" anchorCtr="0">
              <a:noAutofit/>
            </a:bodyPr>
            <a:lstStyle/>
            <a:p>
              <a:pPr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CC98E65-C1E9-4B1F-BCEA-8B4F1ED1D706}"/>
              </a:ext>
            </a:extLst>
          </p:cNvPr>
          <p:cNvSpPr txBox="1"/>
          <p:nvPr/>
        </p:nvSpPr>
        <p:spPr>
          <a:xfrm>
            <a:off x="4620427" y="1577458"/>
            <a:ext cx="265785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и проведение экспертизы 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ДООП</a:t>
            </a:r>
            <a:endParaRPr lang="ru-RU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8E47349-5197-4303-827C-39391712D71A}"/>
              </a:ext>
            </a:extLst>
          </p:cNvPr>
          <p:cNvSpPr txBox="1"/>
          <p:nvPr/>
        </p:nvSpPr>
        <p:spPr>
          <a:xfrm>
            <a:off x="8616280" y="1628800"/>
            <a:ext cx="2558395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 реестр 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ДООП</a:t>
            </a: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реестр поставщиков услуг ДО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C9688768-A33D-485F-87AD-6EB763855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9603"/>
          <a:stretch/>
        </p:blipFill>
        <p:spPr>
          <a:xfrm>
            <a:off x="10632504" y="188640"/>
            <a:ext cx="1193312" cy="1016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81A5DDC-9E6D-43DA-B6C0-715967805C82}"/>
              </a:ext>
            </a:extLst>
          </p:cNvPr>
          <p:cNvSpPr txBox="1"/>
          <p:nvPr/>
        </p:nvSpPr>
        <p:spPr>
          <a:xfrm>
            <a:off x="4204911" y="3668702"/>
            <a:ext cx="3153838" cy="11462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общеобразовательных программ заявлено на экспертизу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30EADCE-6F90-48BA-BB74-4E8AF0717844}"/>
              </a:ext>
            </a:extLst>
          </p:cNvPr>
          <p:cNvSpPr txBox="1"/>
          <p:nvPr/>
        </p:nvSpPr>
        <p:spPr>
          <a:xfrm>
            <a:off x="4204911" y="4915721"/>
            <a:ext cx="3153838" cy="6192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60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программы прошли экспертизу.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F514A72-37C2-4BC2-8524-442FF42DCD56}"/>
              </a:ext>
            </a:extLst>
          </p:cNvPr>
          <p:cNvSpPr txBox="1"/>
          <p:nvPr/>
        </p:nvSpPr>
        <p:spPr>
          <a:xfrm>
            <a:off x="4204912" y="5588612"/>
            <a:ext cx="3153838" cy="8827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программ прошли сертификацию специалистами МОЦ.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D8B84CD-7EA7-4C72-8290-586D18794FEB}"/>
              </a:ext>
            </a:extLst>
          </p:cNvPr>
          <p:cNvSpPr txBox="1"/>
          <p:nvPr/>
        </p:nvSpPr>
        <p:spPr>
          <a:xfrm>
            <a:off x="4204911" y="2708036"/>
            <a:ext cx="3155217" cy="8649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экспертный совет по проведению экспертизы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6DF3D91-B4C6-43F6-A689-818D97400E2B}"/>
              </a:ext>
            </a:extLst>
          </p:cNvPr>
          <p:cNvSpPr txBox="1"/>
          <p:nvPr/>
        </p:nvSpPr>
        <p:spPr>
          <a:xfrm>
            <a:off x="454811" y="3212976"/>
            <a:ext cx="3192918" cy="1918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публикация памятки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УДО для родителей по записи в объединение в системе АИС «Навигатор»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информирование родителей (законных представителей) о системе ПФДО 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F514A72-37C2-4BC2-8524-442FF42DCD56}"/>
              </a:ext>
            </a:extLst>
          </p:cNvPr>
          <p:cNvSpPr txBox="1"/>
          <p:nvPr/>
        </p:nvSpPr>
        <p:spPr>
          <a:xfrm>
            <a:off x="191344" y="5593477"/>
            <a:ext cx="3445363" cy="3558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Выдано сертификатов  808 (66%)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6DF3D91-B4C6-43F6-A689-818D97400E2B}"/>
              </a:ext>
            </a:extLst>
          </p:cNvPr>
          <p:cNvSpPr txBox="1"/>
          <p:nvPr/>
        </p:nvSpPr>
        <p:spPr>
          <a:xfrm>
            <a:off x="7903088" y="2996952"/>
            <a:ext cx="3809536" cy="286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от 12.11.2019г. №624  «Об утверждении  Положения  о персонифицированном дополнительном образовании детей  в Малышевском городском округе»;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от 01.07.2021г. №334 «О внесении изменений в Постановление Главы МГО от 12.11.2019г. №624  «Об утверждении  Положения  о персонифицированном дополнительном образовании детей  в Малышевском городском округе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4574" y="116632"/>
            <a:ext cx="9245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tabLst>
                <a:tab pos="194310" algn="l"/>
              </a:tabLst>
            </a:pPr>
            <a:r>
              <a:rPr lang="ru-RU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 по внедрению и распространению системы персонифицированного</a:t>
            </a:r>
          </a:p>
          <a:p>
            <a:pPr lvl="0" algn="ctr">
              <a:buClrTx/>
            </a:pPr>
            <a:r>
              <a:rPr lang="ru-RU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финансирования дополнительного образования детей (ПФДО)</a:t>
            </a:r>
            <a:endParaRPr lang="ru-RU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600" b="16600"/>
          <a:stretch/>
        </p:blipFill>
        <p:spPr>
          <a:xfrm>
            <a:off x="407368" y="188640"/>
            <a:ext cx="4320480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511824" y="332656"/>
            <a:ext cx="6061932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Мероприятия по внедрению общедоступного навигатора по дополнительным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общеобразовательным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программам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9688768-A33D-485F-87AD-6EB763855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9603"/>
          <a:stretch/>
        </p:blipFill>
        <p:spPr>
          <a:xfrm>
            <a:off x="10807344" y="404664"/>
            <a:ext cx="1193312" cy="1016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0D73659-9380-4EF7-9344-30FFCA7FF6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010" y="1988840"/>
            <a:ext cx="5674958" cy="897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BB8BFD-5EA6-46F0-A97E-9126A64D1990}"/>
              </a:ext>
            </a:extLst>
          </p:cNvPr>
          <p:cNvSpPr txBox="1"/>
          <p:nvPr/>
        </p:nvSpPr>
        <p:spPr>
          <a:xfrm>
            <a:off x="486879" y="2052189"/>
            <a:ext cx="494679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Информационная кампания о возможностях АИС «Навигатор» для родительского сообщества (распространение буклетов, консультирование</a:t>
            </a:r>
            <a:r>
              <a:rPr lang="ru-RU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0D73659-9380-4EF7-9344-30FFCA7FF6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3992" y="1964184"/>
            <a:ext cx="5904656" cy="9190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0" y="1988840"/>
            <a:ext cx="56639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Информирование общественности и организаций ведомств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образования 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(информация на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сайте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УДО, трансляция видео роликов в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сети Интернет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МКОУДОДМДДТ\Desktop\ОТЧЕТ МОЦ\пфд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924944"/>
            <a:ext cx="4968552" cy="30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КОУДОДМДДТ\Desktop\ОТЧЕТ МОЦ\пфдо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951663"/>
            <a:ext cx="5112568" cy="34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F00DA1F-6FE5-4527-80CD-CAF42B6C25E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636" y="6013947"/>
            <a:ext cx="5508612" cy="7994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6419781-E5FF-4CB7-AF4E-75B388B6C435}"/>
              </a:ext>
            </a:extLst>
          </p:cNvPr>
          <p:cNvSpPr txBox="1"/>
          <p:nvPr/>
        </p:nvSpPr>
        <p:spPr>
          <a:xfrm>
            <a:off x="2754630" y="6093296"/>
            <a:ext cx="5789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Консультирование модераторов ОО по вопросам функционирования АИС «Навигатор»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90250"/>
              </p:ext>
            </p:extLst>
          </p:nvPr>
        </p:nvGraphicFramePr>
        <p:xfrm>
          <a:off x="263352" y="188641"/>
          <a:ext cx="11809312" cy="67886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648072"/>
                <a:gridCol w="8640960"/>
                <a:gridCol w="1315248"/>
                <a:gridCol w="1205032"/>
              </a:tblGrid>
              <a:tr h="59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 на 2021 год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  <a:tr h="398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заочных и ежегодных сезонных школ для мотивированных школьников (единиц)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  <a:tr h="597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утвержденных и внедренных моделей обеспечения доступности дополнительного образования для  детей  сельской местности (единиц)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  <a:tr h="398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и внедренных разноуровневых программ дополнительного образования (единиц)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  <a:tr h="11953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реализуемых дополнительных общеобразовательных  программ в сетевой форме с использованием  образовательных организаций  всех типов, в том числе профессиональных и организаций высшего образования, а также научных, организаций спорта, культуры, общественных организаций и предприятий реального сектора экономики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  <a:tr h="597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сотрудников МОЦ в программах повышения квалификации, профессиональной переподготовки регионального модельного центра (в %)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  <a:tr h="398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и внедренных дистанционных курсов дополнительного образования детей (единиц)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  <a:tr h="1992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конкурсов, организованных МОЦ (единиц)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  <a:tr h="398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конкурсов регионального модельного центра, в котором принял участие МОЦ (единиц)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  <a:tr h="597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типовых моделей организации мероприятий по просвещению родителей в области дополнительного образования детей (единиц)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  <a:tr h="597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типовых моделей реализации программ вовлечения в систему дополнительного образования детей, попавших трудную  жизненную ситуацию (единиц)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97" marR="472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3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479376" y="188640"/>
            <a:ext cx="87204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alibri"/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Результаты работы МОЦ:</a:t>
            </a:r>
            <a:endParaRPr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1123482" y="764704"/>
            <a:ext cx="6706065" cy="125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Приказ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отдела образования администрации МГО от 22.03.2021г.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143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Положение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  МОЦ дополнительного образования детей в МГО , утвержденное 01.09.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2019г.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143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План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работы МОЦ МГО на 2021 год, утвержден 09.04.2021г.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/>
          </a:p>
        </p:txBody>
      </p:sp>
      <p:sp>
        <p:nvSpPr>
          <p:cNvPr id="143" name="Google Shape;143;p20"/>
          <p:cNvSpPr/>
          <p:nvPr/>
        </p:nvSpPr>
        <p:spPr>
          <a:xfrm>
            <a:off x="4574804" y="2847990"/>
            <a:ext cx="303672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146" name="Google Shape;146;p20"/>
          <p:cNvSpPr/>
          <p:nvPr/>
        </p:nvSpPr>
        <p:spPr>
          <a:xfrm rot="2689455">
            <a:off x="236509" y="2563068"/>
            <a:ext cx="613694" cy="61369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95531" y="2639082"/>
            <a:ext cx="495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dirty="0"/>
          </a:p>
        </p:txBody>
      </p:sp>
      <p:sp>
        <p:nvSpPr>
          <p:cNvPr id="148" name="Google Shape;148;p20"/>
          <p:cNvSpPr/>
          <p:nvPr/>
        </p:nvSpPr>
        <p:spPr>
          <a:xfrm rot="2689455">
            <a:off x="3830552" y="2636953"/>
            <a:ext cx="613694" cy="61369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889574" y="2712967"/>
            <a:ext cx="495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4751624" y="3245151"/>
            <a:ext cx="359864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Педсовет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«Дополнительное образования как средство гармоничного включения учащихся в социальную деятельность» с приглашением специалистов образовательных организаций МГО, работающих в сетевом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взаимодействии.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1055440" y="3430440"/>
            <a:ext cx="303672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Оказание помощи по работе с программами в ПФДО /размещение, корректировка, подготовка к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сертификации/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54" name="Google Shape;154;p20"/>
          <p:cNvSpPr/>
          <p:nvPr/>
        </p:nvSpPr>
        <p:spPr>
          <a:xfrm rot="2689455">
            <a:off x="223590" y="3672528"/>
            <a:ext cx="613694" cy="61369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282612" y="3748542"/>
            <a:ext cx="495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 rot="2689455">
            <a:off x="3846835" y="3768327"/>
            <a:ext cx="613694" cy="61369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3905857" y="3844341"/>
            <a:ext cx="495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4774100" y="4766192"/>
            <a:ext cx="449025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Проведена 1 заочная школа:</a:t>
            </a:r>
          </a:p>
          <a:p>
            <a:pPr lvl="0"/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Игровые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и спортивные программы для учащихся лагеря с дневным пребыванием /250 чел/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-Программы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профильных смен 4х направленностей:               - физкультурно-спортивной /24чел./;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-социально-педагогической /12чел/;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-технической /39чел/;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-художественной /24 чел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./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1083352" y="4614600"/>
            <a:ext cx="3036727" cy="60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Разработаны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7 разноуровневых программ.</a:t>
            </a:r>
          </a:p>
          <a:p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Прошли сертификацию 8 ДООП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2" name="Google Shape;162;p20"/>
          <p:cNvSpPr/>
          <p:nvPr/>
        </p:nvSpPr>
        <p:spPr>
          <a:xfrm rot="2689455">
            <a:off x="236510" y="4764063"/>
            <a:ext cx="613694" cy="61369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342121" y="4863145"/>
            <a:ext cx="495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/>
          <p:nvPr/>
        </p:nvSpPr>
        <p:spPr>
          <a:xfrm rot="2689455">
            <a:off x="3846835" y="4851102"/>
            <a:ext cx="613694" cy="61369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3965738" y="4987842"/>
            <a:ext cx="495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480376" y="1772816"/>
            <a:ext cx="2448272" cy="39733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83352" y="2564904"/>
            <a:ext cx="2787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Размещены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на сайте 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mddt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локальные документы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по деятельности МОЦ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6335" y="2500583"/>
            <a:ext cx="3219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Создан раздел на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сайте учреждения  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по деятельности МОЦ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Google Shape;162;p20"/>
          <p:cNvSpPr/>
          <p:nvPr/>
        </p:nvSpPr>
        <p:spPr>
          <a:xfrm rot="2689455">
            <a:off x="283099" y="5794139"/>
            <a:ext cx="613694" cy="61369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63;p20"/>
          <p:cNvSpPr txBox="1"/>
          <p:nvPr/>
        </p:nvSpPr>
        <p:spPr>
          <a:xfrm>
            <a:off x="388710" y="5893221"/>
            <a:ext cx="495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3439" y="5539277"/>
            <a:ext cx="3098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Заключены 4 договора о сетевой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реализации ДООП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407368" y="8793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800" b="1" kern="1200" dirty="0" smtClean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Перспективы </a:t>
            </a:r>
            <a:r>
              <a:rPr lang="ru-RU" sz="2800" b="1" kern="1200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развития дополнительного образования в </a:t>
            </a:r>
            <a:r>
              <a:rPr lang="ru-RU" sz="2800" b="1" kern="1200" dirty="0" smtClean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МГО</a:t>
            </a:r>
            <a:r>
              <a:rPr lang="ru-RU" sz="20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D73659-9380-4EF7-9344-30FFCA7FF6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840" y="1916485"/>
            <a:ext cx="10293531" cy="10444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E125F9B-C5FD-4FB9-B33D-18F3EC453A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840" y="4256793"/>
            <a:ext cx="10293530" cy="1044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F00DA1F-6FE5-4527-80CD-CAF42B6C25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840" y="3068960"/>
            <a:ext cx="10293531" cy="10444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EB55BD0-4A7D-48D7-A55F-637CFCE714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840" y="5445224"/>
            <a:ext cx="10293530" cy="10444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BCB68A-BCA7-48F0-963F-F1CE488C2246}"/>
              </a:ext>
            </a:extLst>
          </p:cNvPr>
          <p:cNvSpPr txBox="1"/>
          <p:nvPr/>
        </p:nvSpPr>
        <p:spPr>
          <a:xfrm>
            <a:off x="1466065" y="4455833"/>
            <a:ext cx="9545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и внедрение разноуровневых программ, программ с применением дистанционных технологий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7830EA-4BA5-45D6-ADE9-164CE117D211}"/>
              </a:ext>
            </a:extLst>
          </p:cNvPr>
          <p:cNvSpPr txBox="1"/>
          <p:nvPr/>
        </p:nvSpPr>
        <p:spPr>
          <a:xfrm>
            <a:off x="1466067" y="5573923"/>
            <a:ext cx="95459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по повышению профессиональных компетенций педагогов дополнительного образования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7FEF41-C3C9-4728-8849-09573886F261}"/>
              </a:ext>
            </a:extLst>
          </p:cNvPr>
          <p:cNvSpPr txBox="1"/>
          <p:nvPr/>
        </p:nvSpPr>
        <p:spPr>
          <a:xfrm>
            <a:off x="1466067" y="3171053"/>
            <a:ext cx="9545920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и реализация сетевых программ и расширение межведомственного взаимодействия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6066" y="1981289"/>
            <a:ext cx="9310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Разработка  </a:t>
            </a: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моделей реализации программ вовлечения в систему дополнительного образования детей, попавших трудную  жизненную ситуацию </a:t>
            </a:r>
            <a:endParaRPr lang="ru-RU" sz="2000" b="1" dirty="0">
              <a:solidFill>
                <a:srgbClr val="4472C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9688768-A33D-485F-87AD-6EB763855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9603"/>
          <a:stretch/>
        </p:blipFill>
        <p:spPr>
          <a:xfrm>
            <a:off x="10807344" y="476672"/>
            <a:ext cx="1193312" cy="1016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2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769</Words>
  <Application>Microsoft Office PowerPoint</Application>
  <PresentationFormat>Произвольный</PresentationFormat>
  <Paragraphs>139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7 образовательных организаций </vt:lpstr>
      <vt:lpstr>Презентация PowerPoint</vt:lpstr>
      <vt:lpstr>Презентация PowerPoint</vt:lpstr>
      <vt:lpstr>Презентация PowerPoint</vt:lpstr>
      <vt:lpstr>Мероприятия по внедрению общедоступного навигатора по дополнительным  общеобразовательным программам</vt:lpstr>
      <vt:lpstr>Презентация PowerPoint</vt:lpstr>
      <vt:lpstr>Результаты работы МОЦ:</vt:lpstr>
      <vt:lpstr>Перспективы развития дополнительного образования в МГО 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МКОУДОДМДДТ</dc:creator>
  <cp:lastModifiedBy>МКОУДОДМДДТ</cp:lastModifiedBy>
  <cp:revision>29</cp:revision>
  <dcterms:modified xsi:type="dcterms:W3CDTF">2021-11-26T04:00:57Z</dcterms:modified>
</cp:coreProperties>
</file>